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6"/>
  </p:notesMasterIdLst>
  <p:sldIdLst>
    <p:sldId id="264" r:id="rId2"/>
    <p:sldId id="263" r:id="rId3"/>
    <p:sldId id="265" r:id="rId4"/>
    <p:sldId id="266" r:id="rId5"/>
    <p:sldId id="267" r:id="rId6"/>
    <p:sldId id="268" r:id="rId7"/>
    <p:sldId id="269" r:id="rId8"/>
    <p:sldId id="256" r:id="rId9"/>
    <p:sldId id="257" r:id="rId10"/>
    <p:sldId id="258" r:id="rId11"/>
    <p:sldId id="259" r:id="rId12"/>
    <p:sldId id="260" r:id="rId13"/>
    <p:sldId id="261" r:id="rId14"/>
    <p:sldId id="270" r:id="rId1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94651"/>
  </p:normalViewPr>
  <p:slideViewPr>
    <p:cSldViewPr snapToGrid="0" snapToObjects="1">
      <p:cViewPr varScale="1">
        <p:scale>
          <a:sx n="109" d="100"/>
          <a:sy n="109" d="100"/>
        </p:scale>
        <p:origin x="1674" y="10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C97BFB7-FE3E-FD48-ADE4-84B843F808C1}" type="datetimeFigureOut">
              <a:rPr lang="en-US" smtClean="0"/>
              <a:t>6/5/2019</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45E3944-ADC6-3A46-B384-9193C5588090}" type="slidenum">
              <a:rPr lang="en-US" smtClean="0"/>
              <a:t>‹#›</a:t>
            </a:fld>
            <a:endParaRPr lang="en-US" dirty="0"/>
          </a:p>
        </p:txBody>
      </p:sp>
    </p:spTree>
    <p:extLst>
      <p:ext uri="{BB962C8B-B14F-4D97-AF65-F5344CB8AC3E}">
        <p14:creationId xmlns:p14="http://schemas.microsoft.com/office/powerpoint/2010/main" val="2071980471"/>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This program exposes young people to the education and advocacy mission of the historical League of Women Voters, as well as enhances CoA’s impact on the community.  More importantly, however, DSP is designed to offset the limited civics and government education in our school systems needed to prepare high school students to enter society as informed, critical thinkers able to participate in making our democracy work.</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It is the policy of the LWVA/CoA partnership that debate topics be selected from positions taken by the League of Women Voters.  The winners of this program, designed to enhance critical thinking and public speaking skills, will receive a $1000 scholarship and the runner up will get $500, plus the added bonus of a League of Women Voters reference on his/her resume for college admittance.  In addition to the scholarships, all participating students will receive one College of Alameda unit/credit in Communications for their participation.</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 The purpose of the </a:t>
            </a:r>
            <a:r>
              <a:rPr lang="en-US" sz="1200" b="1" i="1" kern="1200" dirty="0">
                <a:solidFill>
                  <a:schemeClr val="tx1"/>
                </a:solidFill>
                <a:effectLst/>
                <a:latin typeface="+mn-lt"/>
                <a:ea typeface="+mn-ea"/>
                <a:cs typeface="+mn-cs"/>
              </a:rPr>
              <a:t>LWVA/CoA High School Civics Scholarship Program</a:t>
            </a:r>
            <a:r>
              <a:rPr lang="en-US" sz="1200" kern="1200" dirty="0">
                <a:solidFill>
                  <a:schemeClr val="tx1"/>
                </a:solidFill>
                <a:effectLst/>
                <a:latin typeface="+mn-lt"/>
                <a:ea typeface="+mn-ea"/>
                <a:cs typeface="+mn-cs"/>
              </a:rPr>
              <a:t> is to encourage and empower high-school students—future voters—to be enlightened contributors to their communities by equipping them with critical thinking skills, knowledge of how government works and sense-of-community mindset.  The LWV believes that the future of our democracy is incumbent upon having informed, engaged youth learning about and participating in the political process.  </a:t>
            </a:r>
          </a:p>
          <a:p>
            <a:endParaRPr lang="en-US" dirty="0"/>
          </a:p>
        </p:txBody>
      </p:sp>
      <p:sp>
        <p:nvSpPr>
          <p:cNvPr id="4" name="Slide Number Placeholder 3"/>
          <p:cNvSpPr>
            <a:spLocks noGrp="1"/>
          </p:cNvSpPr>
          <p:nvPr>
            <p:ph type="sldNum" sz="quarter" idx="10"/>
          </p:nvPr>
        </p:nvSpPr>
        <p:spPr/>
        <p:txBody>
          <a:bodyPr/>
          <a:lstStyle/>
          <a:p>
            <a:fld id="{145E3944-ADC6-3A46-B384-9193C5588090}" type="slidenum">
              <a:rPr lang="en-US" smtClean="0"/>
              <a:t>3</a:t>
            </a:fld>
            <a:endParaRPr lang="en-US" dirty="0"/>
          </a:p>
        </p:txBody>
      </p:sp>
    </p:spTree>
    <p:extLst>
      <p:ext uri="{BB962C8B-B14F-4D97-AF65-F5344CB8AC3E}">
        <p14:creationId xmlns:p14="http://schemas.microsoft.com/office/powerpoint/2010/main" val="41918384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Content</a:t>
            </a:r>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All information presented should be accurate.</a:t>
            </a:r>
          </a:p>
          <a:p>
            <a:pPr lvl="0"/>
            <a:r>
              <a:rPr lang="en-US" sz="1200" kern="1200" dirty="0">
                <a:solidFill>
                  <a:schemeClr val="tx1"/>
                </a:solidFill>
                <a:effectLst/>
                <a:latin typeface="+mn-lt"/>
                <a:ea typeface="+mn-ea"/>
                <a:cs typeface="+mn-cs"/>
              </a:rPr>
              <a:t>Team should demonstrate a comprehensive understanding of all aspects of the issue and should discuss all of the points that best support their case. </a:t>
            </a:r>
          </a:p>
          <a:p>
            <a:pPr lvl="0"/>
            <a:r>
              <a:rPr lang="en-US" sz="1200" kern="1200" dirty="0">
                <a:solidFill>
                  <a:schemeClr val="tx1"/>
                </a:solidFill>
                <a:effectLst/>
                <a:latin typeface="+mn-lt"/>
                <a:ea typeface="+mn-ea"/>
                <a:cs typeface="+mn-cs"/>
              </a:rPr>
              <a:t>Team should not bring up points that do damage to their case. </a:t>
            </a:r>
          </a:p>
          <a:p>
            <a:r>
              <a:rPr lang="en-US" sz="1200" kern="1200" dirty="0">
                <a:solidFill>
                  <a:schemeClr val="tx1"/>
                </a:solidFill>
                <a:effectLst/>
                <a:latin typeface="+mn-lt"/>
                <a:ea typeface="+mn-ea"/>
                <a:cs typeface="+mn-cs"/>
              </a:rPr>
              <a:t> </a:t>
            </a:r>
          </a:p>
          <a:p>
            <a:r>
              <a:rPr lang="en-US" sz="1200" b="1" kern="1200" dirty="0">
                <a:solidFill>
                  <a:schemeClr val="tx1"/>
                </a:solidFill>
                <a:effectLst/>
                <a:latin typeface="+mn-lt"/>
                <a:ea typeface="+mn-ea"/>
                <a:cs typeface="+mn-cs"/>
              </a:rPr>
              <a:t>Preparation</a:t>
            </a:r>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Each member of the team is responsible for giving a well-constructed opening statement.</a:t>
            </a:r>
          </a:p>
          <a:p>
            <a:pPr lvl="0"/>
            <a:r>
              <a:rPr lang="en-US" sz="1200" kern="1200" dirty="0">
                <a:solidFill>
                  <a:schemeClr val="tx1"/>
                </a:solidFill>
                <a:effectLst/>
                <a:latin typeface="+mn-lt"/>
                <a:ea typeface="+mn-ea"/>
                <a:cs typeface="+mn-cs"/>
              </a:rPr>
              <a:t>The team should have facts at their fingertips and counterarguments ready to go depending on the performance of the opposition. Each speaker is permitted to bring three index size note cards to the debate as a helpful resource. </a:t>
            </a:r>
          </a:p>
          <a:p>
            <a:pPr lvl="0"/>
            <a:r>
              <a:rPr lang="en-US" sz="1200" kern="1200" dirty="0">
                <a:solidFill>
                  <a:schemeClr val="tx1"/>
                </a:solidFill>
                <a:effectLst/>
                <a:latin typeface="+mn-lt"/>
                <a:ea typeface="+mn-ea"/>
                <a:cs typeface="+mn-cs"/>
              </a:rPr>
              <a:t>The team should be prepared to make a closing statement of that emphasizes their most important points and why they should win the debate.</a:t>
            </a:r>
          </a:p>
          <a:p>
            <a:r>
              <a:rPr lang="en-US" sz="1200" kern="1200" dirty="0">
                <a:solidFill>
                  <a:schemeClr val="tx1"/>
                </a:solidFill>
                <a:effectLst/>
                <a:latin typeface="+mn-lt"/>
                <a:ea typeface="+mn-ea"/>
                <a:cs typeface="+mn-cs"/>
              </a:rPr>
              <a:t> </a:t>
            </a:r>
          </a:p>
          <a:p>
            <a:r>
              <a:rPr lang="en-US" sz="1200" b="1" kern="1200" dirty="0">
                <a:solidFill>
                  <a:schemeClr val="tx1"/>
                </a:solidFill>
                <a:effectLst/>
                <a:latin typeface="+mn-lt"/>
                <a:ea typeface="+mn-ea"/>
                <a:cs typeface="+mn-cs"/>
              </a:rPr>
              <a:t>Argument</a:t>
            </a:r>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Arguments made during the debate should be logical and demonstrate a clear analysis of the issue. </a:t>
            </a:r>
          </a:p>
          <a:p>
            <a:pPr lvl="0"/>
            <a:r>
              <a:rPr lang="en-US" sz="1200" kern="1200" dirty="0">
                <a:solidFill>
                  <a:schemeClr val="tx1"/>
                </a:solidFill>
                <a:effectLst/>
                <a:latin typeface="+mn-lt"/>
                <a:ea typeface="+mn-ea"/>
                <a:cs typeface="+mn-cs"/>
              </a:rPr>
              <a:t>Appropriate emphasis should be given to strongest arguments, but shouldn’t harp on a single point for too long. </a:t>
            </a:r>
          </a:p>
          <a:p>
            <a:pPr lvl="0"/>
            <a:r>
              <a:rPr lang="en-US" sz="1200" kern="1200" dirty="0">
                <a:solidFill>
                  <a:schemeClr val="tx1"/>
                </a:solidFill>
                <a:effectLst/>
                <a:latin typeface="+mn-lt"/>
                <a:ea typeface="+mn-ea"/>
                <a:cs typeface="+mn-cs"/>
              </a:rPr>
              <a:t>Team should demonstrate they have heard and understand their opponents’ arguments by meeting them head on and giving their best counterarguments.</a:t>
            </a:r>
          </a:p>
          <a:p>
            <a:pPr lvl="0"/>
            <a:r>
              <a:rPr lang="en-US" sz="1200" kern="1200" dirty="0">
                <a:solidFill>
                  <a:schemeClr val="tx1"/>
                </a:solidFill>
                <a:effectLst/>
                <a:latin typeface="+mn-lt"/>
                <a:ea typeface="+mn-ea"/>
                <a:cs typeface="+mn-cs"/>
              </a:rPr>
              <a:t>Credible sources (i.e. statistics, facts, data, testimony, examples, etc.) should be used to strengthen arguments. Claims should not be unsubstantiated. </a:t>
            </a:r>
          </a:p>
          <a:p>
            <a:pPr lvl="0"/>
            <a:r>
              <a:rPr lang="en-US" sz="1200" kern="1200" dirty="0">
                <a:solidFill>
                  <a:schemeClr val="tx1"/>
                </a:solidFill>
                <a:effectLst/>
                <a:latin typeface="+mn-lt"/>
                <a:ea typeface="+mn-ea"/>
                <a:cs typeface="+mn-cs"/>
              </a:rPr>
              <a:t>Fallacies in reasoning are avoided.</a:t>
            </a:r>
          </a:p>
          <a:p>
            <a:r>
              <a:rPr lang="en-US" sz="1200" kern="1200" dirty="0">
                <a:solidFill>
                  <a:schemeClr val="tx1"/>
                </a:solidFill>
                <a:effectLst/>
                <a:latin typeface="+mn-lt"/>
                <a:ea typeface="+mn-ea"/>
                <a:cs typeface="+mn-cs"/>
              </a:rPr>
              <a:t> </a:t>
            </a:r>
          </a:p>
          <a:p>
            <a:r>
              <a:rPr lang="en-US" sz="1200" b="1" kern="1200" dirty="0">
                <a:solidFill>
                  <a:schemeClr val="tx1"/>
                </a:solidFill>
                <a:effectLst/>
                <a:latin typeface="+mn-lt"/>
                <a:ea typeface="+mn-ea"/>
                <a:cs typeface="+mn-cs"/>
              </a:rPr>
              <a:t>Presentation</a:t>
            </a:r>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Speakers should present their speeches confidently and with conviction. </a:t>
            </a:r>
          </a:p>
          <a:p>
            <a:pPr lvl="0"/>
            <a:r>
              <a:rPr lang="en-US" sz="1200" kern="1200" dirty="0">
                <a:solidFill>
                  <a:schemeClr val="tx1"/>
                </a:solidFill>
                <a:effectLst/>
                <a:latin typeface="+mn-lt"/>
                <a:ea typeface="+mn-ea"/>
                <a:cs typeface="+mn-cs"/>
              </a:rPr>
              <a:t>Eye contact with the audience should be established and words must be articulated clearly.</a:t>
            </a:r>
          </a:p>
          <a:p>
            <a:endParaRPr lang="en-US" dirty="0"/>
          </a:p>
        </p:txBody>
      </p:sp>
      <p:sp>
        <p:nvSpPr>
          <p:cNvPr id="4" name="Slide Number Placeholder 3"/>
          <p:cNvSpPr>
            <a:spLocks noGrp="1"/>
          </p:cNvSpPr>
          <p:nvPr>
            <p:ph type="sldNum" sz="quarter" idx="10"/>
          </p:nvPr>
        </p:nvSpPr>
        <p:spPr/>
        <p:txBody>
          <a:bodyPr/>
          <a:lstStyle/>
          <a:p>
            <a:fld id="{145E3944-ADC6-3A46-B384-9193C5588090}" type="slidenum">
              <a:rPr lang="en-US" smtClean="0"/>
              <a:t>5</a:t>
            </a:fld>
            <a:endParaRPr lang="en-US" dirty="0"/>
          </a:p>
        </p:txBody>
      </p:sp>
    </p:spTree>
    <p:extLst>
      <p:ext uri="{BB962C8B-B14F-4D97-AF65-F5344CB8AC3E}">
        <p14:creationId xmlns:p14="http://schemas.microsoft.com/office/powerpoint/2010/main" val="4056213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My sharecropper grandmother would call this home training.  Just like teaching our kids to say please and thank you; not to throw your candy wrapper on the neighbors lawn, the DEMOCRACY MATTERS: LWVA/CoA Civics Scholarship Program was created to prepare our young people to participate in their governance by providing them with 1) an understanding of how government/democracy works, and 2) the value of their role to make democracy work for all.  </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145E3944-ADC6-3A46-B384-9193C5588090}" type="slidenum">
              <a:rPr lang="en-US" smtClean="0"/>
              <a:t>14</a:t>
            </a:fld>
            <a:endParaRPr lang="en-US" dirty="0"/>
          </a:p>
        </p:txBody>
      </p:sp>
    </p:spTree>
    <p:extLst>
      <p:ext uri="{BB962C8B-B14F-4D97-AF65-F5344CB8AC3E}">
        <p14:creationId xmlns:p14="http://schemas.microsoft.com/office/powerpoint/2010/main" val="22144247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grpSp>
        <p:nvGrpSpPr>
          <p:cNvPr id="9" name="Group 8"/>
          <p:cNvGrpSpPr/>
          <p:nvPr/>
        </p:nvGrpSpPr>
        <p:grpSpPr>
          <a:xfrm>
            <a:off x="486873" y="411480"/>
            <a:ext cx="8170254" cy="6035040"/>
            <a:chOff x="486873" y="411480"/>
            <a:chExt cx="8170254" cy="6035040"/>
          </a:xfrm>
        </p:grpSpPr>
        <p:sp>
          <p:nvSpPr>
            <p:cNvPr id="8" name="Rectangle 7"/>
            <p:cNvSpPr/>
            <p:nvPr/>
          </p:nvSpPr>
          <p:spPr>
            <a:xfrm>
              <a:off x="486873" y="411480"/>
              <a:ext cx="8170254" cy="6035040"/>
            </a:xfrm>
            <a:prstGeom prst="rect">
              <a:avLst/>
            </a:prstGeom>
            <a:solidFill>
              <a:schemeClr val="bg1">
                <a:lumMod val="95000"/>
              </a:schemeClr>
            </a:solidFill>
            <a:ln w="12700">
              <a:noFill/>
            </a:ln>
            <a:effectLst>
              <a:outerShdw blurRad="63500" sx="101000" sy="101000" algn="ctr" rotWithShape="0">
                <a:prstClr val="black">
                  <a:alpha val="40000"/>
                </a:prstClr>
              </a:outerShdw>
            </a:effectLst>
            <a:scene3d>
              <a:camera prst="perspectiveFront" fov="4800000"/>
              <a:lightRig rig="threePt" dir="t"/>
            </a:scene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4" name="Rectangle 13"/>
            <p:cNvSpPr>
              <a:spLocks/>
            </p:cNvSpPr>
            <p:nvPr/>
          </p:nvSpPr>
          <p:spPr>
            <a:xfrm>
              <a:off x="562843" y="475488"/>
              <a:ext cx="7982712" cy="5888736"/>
            </a:xfrm>
            <a:prstGeom prst="rect">
              <a:avLst/>
            </a:prstGeom>
            <a:noFill/>
            <a:ln w="12700">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p>
          </p:txBody>
        </p:sp>
        <p:cxnSp>
          <p:nvCxnSpPr>
            <p:cNvPr id="15" name="Straight Connector 14"/>
            <p:cNvCxnSpPr/>
            <p:nvPr/>
          </p:nvCxnSpPr>
          <p:spPr>
            <a:xfrm>
              <a:off x="562842" y="6133646"/>
              <a:ext cx="7982712" cy="1472"/>
            </a:xfrm>
            <a:prstGeom prst="line">
              <a:avLst/>
            </a:prstGeom>
            <a:noFill/>
            <a:ln w="12700">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cxnSp>
        <p:sp>
          <p:nvSpPr>
            <p:cNvPr id="17" name="Rectangle 16"/>
            <p:cNvSpPr/>
            <p:nvPr/>
          </p:nvSpPr>
          <p:spPr>
            <a:xfrm>
              <a:off x="562843" y="457200"/>
              <a:ext cx="7982712" cy="2578608"/>
            </a:xfrm>
            <a:prstGeom prst="rect">
              <a:avLst/>
            </a:prstGeom>
            <a:solidFill>
              <a:schemeClr val="bg2">
                <a:lumMod val="40000"/>
                <a:lumOff val="60000"/>
              </a:schemeClr>
            </a:solidFill>
            <a:ln w="3175">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p>
          </p:txBody>
        </p:sp>
      </p:grpSp>
      <p:sp>
        <p:nvSpPr>
          <p:cNvPr id="2" name="Title 1"/>
          <p:cNvSpPr>
            <a:spLocks noGrp="1"/>
          </p:cNvSpPr>
          <p:nvPr>
            <p:ph type="ctrTitle"/>
          </p:nvPr>
        </p:nvSpPr>
        <p:spPr>
          <a:xfrm>
            <a:off x="914400" y="1123950"/>
            <a:ext cx="7342188" cy="1924050"/>
          </a:xfrm>
        </p:spPr>
        <p:txBody>
          <a:bodyPr anchor="b" anchorCtr="0">
            <a:noAutofit/>
          </a:bodyPr>
          <a:lstStyle>
            <a:lvl1pPr>
              <a:defRPr sz="5400" kern="1200">
                <a:solidFill>
                  <a:schemeClr val="tx1">
                    <a:lumMod val="75000"/>
                    <a:lumOff val="25000"/>
                  </a:schemeClr>
                </a:solidFill>
                <a:latin typeface="+mj-lt"/>
                <a:ea typeface="+mj-ea"/>
                <a:cs typeface="+mj-cs"/>
              </a:defRPr>
            </a:lvl1pPr>
          </a:lstStyle>
          <a:p>
            <a:r>
              <a:rPr lang="en-US"/>
              <a:t>Click to edit Master title style</a:t>
            </a:r>
            <a:endParaRPr dirty="0"/>
          </a:p>
        </p:txBody>
      </p:sp>
      <p:sp>
        <p:nvSpPr>
          <p:cNvPr id="3" name="Subtitle 2"/>
          <p:cNvSpPr>
            <a:spLocks noGrp="1"/>
          </p:cNvSpPr>
          <p:nvPr>
            <p:ph type="subTitle" idx="1"/>
          </p:nvPr>
        </p:nvSpPr>
        <p:spPr>
          <a:xfrm>
            <a:off x="914400" y="3429000"/>
            <a:ext cx="7342188" cy="1752600"/>
          </a:xfrm>
        </p:spPr>
        <p:txBody>
          <a:bodyPr vert="horz" lIns="91440" tIns="45720" rIns="91440" bIns="45720" rtlCol="0">
            <a:normAutofit/>
          </a:bodyPr>
          <a:lstStyle>
            <a:lvl1pPr marL="0" indent="0" algn="ctr" defTabSz="914400" rtl="0" eaLnBrk="1" latinLnBrk="0" hangingPunct="1">
              <a:spcBef>
                <a:spcPts val="300"/>
              </a:spcBef>
              <a:buClr>
                <a:schemeClr val="tx1">
                  <a:lumMod val="75000"/>
                  <a:lumOff val="25000"/>
                </a:schemeClr>
              </a:buClr>
              <a:buFont typeface="Arial" pitchFamily="34" charset="0"/>
              <a:buNone/>
              <a:defRPr sz="2000" kern="1200">
                <a:solidFill>
                  <a:schemeClr val="tx1">
                    <a:lumMod val="75000"/>
                    <a:lumOff val="2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dirty="0"/>
          </a:p>
        </p:txBody>
      </p:sp>
      <p:sp>
        <p:nvSpPr>
          <p:cNvPr id="4" name="Date Placeholder 3"/>
          <p:cNvSpPr>
            <a:spLocks noGrp="1"/>
          </p:cNvSpPr>
          <p:nvPr>
            <p:ph type="dt" sz="half" idx="10"/>
          </p:nvPr>
        </p:nvSpPr>
        <p:spPr>
          <a:xfrm>
            <a:off x="573741" y="6122894"/>
            <a:ext cx="2133600" cy="259317"/>
          </a:xfrm>
        </p:spPr>
        <p:txBody>
          <a:bodyPr/>
          <a:lstStyle/>
          <a:p>
            <a:fld id="{7D290233-0DD1-4A80-BB1E-9ADC3556DBB6}" type="datetimeFigureOut">
              <a:rPr lang="en-US" smtClean="0"/>
              <a:t>6/5/2019</a:t>
            </a:fld>
            <a:endParaRPr lang="en-US" dirty="0"/>
          </a:p>
        </p:txBody>
      </p:sp>
      <p:sp>
        <p:nvSpPr>
          <p:cNvPr id="5" name="Footer Placeholder 4"/>
          <p:cNvSpPr>
            <a:spLocks noGrp="1"/>
          </p:cNvSpPr>
          <p:nvPr>
            <p:ph type="ftr" sz="quarter" idx="11"/>
          </p:nvPr>
        </p:nvSpPr>
        <p:spPr>
          <a:xfrm>
            <a:off x="5638800" y="6122894"/>
            <a:ext cx="2895600" cy="257810"/>
          </a:xfrm>
        </p:spPr>
        <p:txBody>
          <a:bodyPr/>
          <a:lstStyle/>
          <a:p>
            <a:endParaRPr lang="en-US" dirty="0"/>
          </a:p>
        </p:txBody>
      </p:sp>
      <p:sp>
        <p:nvSpPr>
          <p:cNvPr id="6" name="Slide Number Placeholder 5"/>
          <p:cNvSpPr>
            <a:spLocks noGrp="1"/>
          </p:cNvSpPr>
          <p:nvPr>
            <p:ph type="sldNum" sz="quarter" idx="12"/>
          </p:nvPr>
        </p:nvSpPr>
        <p:spPr>
          <a:xfrm>
            <a:off x="4191000" y="6122894"/>
            <a:ext cx="762000" cy="271463"/>
          </a:xfrm>
        </p:spPr>
        <p:txBody>
          <a:bodyPr/>
          <a:lstStyle/>
          <a:p>
            <a:fld id="{CFE4BAC9-6D41-4691-9299-18EF07EF0177}" type="slidenum">
              <a:rPr lang="en-US" smtClean="0"/>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Content, Picture, and Caption">
    <p:spTree>
      <p:nvGrpSpPr>
        <p:cNvPr id="1" name=""/>
        <p:cNvGrpSpPr/>
        <p:nvPr/>
      </p:nvGrpSpPr>
      <p:grpSpPr>
        <a:xfrm>
          <a:off x="0" y="0"/>
          <a:ext cx="0" cy="0"/>
          <a:chOff x="0" y="0"/>
          <a:chExt cx="0" cy="0"/>
        </a:xfrm>
      </p:grpSpPr>
      <p:grpSp>
        <p:nvGrpSpPr>
          <p:cNvPr id="8" name="Group 7"/>
          <p:cNvGrpSpPr/>
          <p:nvPr/>
        </p:nvGrpSpPr>
        <p:grpSpPr>
          <a:xfrm>
            <a:off x="182880" y="173699"/>
            <a:ext cx="8778240" cy="6510602"/>
            <a:chOff x="182880" y="173699"/>
            <a:chExt cx="8778240" cy="6510602"/>
          </a:xfrm>
        </p:grpSpPr>
        <p:grpSp>
          <p:nvGrpSpPr>
            <p:cNvPr id="26" name="Group 25"/>
            <p:cNvGrpSpPr/>
            <p:nvPr/>
          </p:nvGrpSpPr>
          <p:grpSpPr>
            <a:xfrm>
              <a:off x="182880" y="173699"/>
              <a:ext cx="8778240" cy="6510602"/>
              <a:chOff x="182880" y="173699"/>
              <a:chExt cx="8778240" cy="6510602"/>
            </a:xfrm>
          </p:grpSpPr>
          <p:grpSp>
            <p:nvGrpSpPr>
              <p:cNvPr id="27" name="Group 26"/>
              <p:cNvGrpSpPr/>
              <p:nvPr/>
            </p:nvGrpSpPr>
            <p:grpSpPr>
              <a:xfrm>
                <a:off x="182880" y="173699"/>
                <a:ext cx="8778240" cy="6510602"/>
                <a:chOff x="182880" y="173699"/>
                <a:chExt cx="8778240" cy="6510602"/>
              </a:xfrm>
            </p:grpSpPr>
            <p:sp>
              <p:nvSpPr>
                <p:cNvPr id="29" name="Rectangle 28"/>
                <p:cNvSpPr/>
                <p:nvPr/>
              </p:nvSpPr>
              <p:spPr>
                <a:xfrm>
                  <a:off x="182880" y="173699"/>
                  <a:ext cx="8778240" cy="6510602"/>
                </a:xfrm>
                <a:prstGeom prst="rect">
                  <a:avLst/>
                </a:prstGeom>
                <a:solidFill>
                  <a:schemeClr val="bg1">
                    <a:lumMod val="95000"/>
                  </a:schemeClr>
                </a:solidFill>
                <a:ln w="12700">
                  <a:noFill/>
                </a:ln>
                <a:effectLst>
                  <a:outerShdw blurRad="63500" sx="101000" sy="101000" algn="ctr" rotWithShape="0">
                    <a:prstClr val="black">
                      <a:alpha val="40000"/>
                    </a:prstClr>
                  </a:outerShdw>
                </a:effectLst>
                <a:scene3d>
                  <a:camera prst="perspectiveFront" fov="4800000"/>
                  <a:lightRig rig="threePt" dir="t"/>
                </a:scene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nvGrpSpPr>
                <p:cNvPr id="30" name="Group 10"/>
                <p:cNvGrpSpPr/>
                <p:nvPr/>
              </p:nvGrpSpPr>
              <p:grpSpPr>
                <a:xfrm>
                  <a:off x="256032" y="237744"/>
                  <a:ext cx="8622792" cy="6364224"/>
                  <a:chOff x="247157" y="247430"/>
                  <a:chExt cx="8622792" cy="6364224"/>
                </a:xfrm>
              </p:grpSpPr>
              <p:sp>
                <p:nvSpPr>
                  <p:cNvPr id="31" name="Rectangle 30"/>
                  <p:cNvSpPr>
                    <a:spLocks/>
                  </p:cNvSpPr>
                  <p:nvPr/>
                </p:nvSpPr>
                <p:spPr>
                  <a:xfrm>
                    <a:off x="247157" y="247430"/>
                    <a:ext cx="8622792" cy="6364224"/>
                  </a:xfrm>
                  <a:prstGeom prst="rect">
                    <a:avLst/>
                  </a:prstGeom>
                  <a:noFill/>
                  <a:ln w="12700">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p>
                </p:txBody>
              </p:sp>
              <p:cxnSp>
                <p:nvCxnSpPr>
                  <p:cNvPr id="32" name="Straight Connector 31"/>
                  <p:cNvCxnSpPr/>
                  <p:nvPr/>
                </p:nvCxnSpPr>
                <p:spPr>
                  <a:xfrm>
                    <a:off x="247157" y="6389024"/>
                    <a:ext cx="8622792" cy="1588"/>
                  </a:xfrm>
                  <a:prstGeom prst="line">
                    <a:avLst/>
                  </a:prstGeom>
                  <a:noFill/>
                  <a:ln w="12700">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sp>
            <p:nvSpPr>
              <p:cNvPr id="28" name="Rectangle 27"/>
              <p:cNvSpPr/>
              <p:nvPr/>
            </p:nvSpPr>
            <p:spPr>
              <a:xfrm rot="5400000">
                <a:off x="801086" y="3274090"/>
                <a:ext cx="6135624" cy="64008"/>
              </a:xfrm>
              <a:prstGeom prst="rect">
                <a:avLst/>
              </a:prstGeom>
              <a:solidFill>
                <a:schemeClr val="bg2">
                  <a:lumMod val="40000"/>
                  <a:lumOff val="60000"/>
                </a:schemeClr>
              </a:solidFill>
              <a:ln w="3175">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p>
            </p:txBody>
          </p:sp>
        </p:grpSp>
        <p:sp>
          <p:nvSpPr>
            <p:cNvPr id="25" name="Rectangle 24"/>
            <p:cNvSpPr/>
            <p:nvPr/>
          </p:nvSpPr>
          <p:spPr>
            <a:xfrm rot="10800000">
              <a:off x="258763" y="1594462"/>
              <a:ext cx="3575304" cy="64008"/>
            </a:xfrm>
            <a:prstGeom prst="rect">
              <a:avLst/>
            </a:prstGeom>
            <a:solidFill>
              <a:schemeClr val="bg2">
                <a:lumMod val="40000"/>
                <a:lumOff val="60000"/>
              </a:schemeClr>
            </a:solidFill>
            <a:ln w="3175">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p>
          </p:txBody>
        </p:sp>
      </p:grpSp>
      <p:sp>
        <p:nvSpPr>
          <p:cNvPr id="2" name="Title 1"/>
          <p:cNvSpPr>
            <a:spLocks noGrp="1"/>
          </p:cNvSpPr>
          <p:nvPr>
            <p:ph type="title"/>
          </p:nvPr>
        </p:nvSpPr>
        <p:spPr>
          <a:xfrm>
            <a:off x="530225" y="1694329"/>
            <a:ext cx="3008313" cy="914400"/>
          </a:xfrm>
        </p:spPr>
        <p:txBody>
          <a:bodyPr anchor="b">
            <a:normAutofit/>
          </a:bodyPr>
          <a:lstStyle>
            <a:lvl1pPr algn="l">
              <a:defRPr sz="2800" b="0"/>
            </a:lvl1pPr>
          </a:lstStyle>
          <a:p>
            <a:r>
              <a:rPr lang="en-US"/>
              <a:t>Click to edit Master title style</a:t>
            </a:r>
            <a:endParaRPr dirty="0"/>
          </a:p>
        </p:txBody>
      </p:sp>
      <p:sp>
        <p:nvSpPr>
          <p:cNvPr id="3" name="Content Placeholder 2"/>
          <p:cNvSpPr>
            <a:spLocks noGrp="1"/>
          </p:cNvSpPr>
          <p:nvPr>
            <p:ph idx="1"/>
          </p:nvPr>
        </p:nvSpPr>
        <p:spPr>
          <a:xfrm>
            <a:off x="4328319" y="609600"/>
            <a:ext cx="4114800" cy="5465763"/>
          </a:xfrm>
        </p:spPr>
        <p:txBody>
          <a:bodyPr>
            <a:normAutofit/>
          </a:bodyPr>
          <a:lstStyle>
            <a:lvl1pPr>
              <a:defRPr sz="2400" baseline="0"/>
            </a:lvl1pPr>
            <a:lvl2pPr>
              <a:defRPr sz="2200" baseline="0"/>
            </a:lvl2pPr>
            <a:lvl3pPr>
              <a:defRPr sz="2000" baseline="0"/>
            </a:lvl3pPr>
            <a:lvl4pPr>
              <a:defRPr sz="1800" baseline="0"/>
            </a:lvl4pPr>
            <a:lvl5pPr>
              <a:defRPr sz="1800" baseline="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dirty="0"/>
          </a:p>
        </p:txBody>
      </p:sp>
      <p:sp>
        <p:nvSpPr>
          <p:cNvPr id="4" name="Text Placeholder 3"/>
          <p:cNvSpPr>
            <a:spLocks noGrp="1"/>
          </p:cNvSpPr>
          <p:nvPr>
            <p:ph type="body" sz="half" idx="2"/>
          </p:nvPr>
        </p:nvSpPr>
        <p:spPr>
          <a:xfrm>
            <a:off x="530225" y="2672323"/>
            <a:ext cx="3008313" cy="3403040"/>
          </a:xfrm>
        </p:spPr>
        <p:txBody>
          <a:bodyPr>
            <a:normAutofit/>
          </a:bodyPr>
          <a:lstStyle>
            <a:lvl1pPr marL="0" indent="0">
              <a:lnSpc>
                <a:spcPct val="120000"/>
              </a:lnSpc>
              <a:spcBef>
                <a:spcPts val="6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7D290233-0DD1-4A80-BB1E-9ADC3556DBB6}" type="datetimeFigureOut">
              <a:rPr lang="en-US" smtClean="0"/>
              <a:t>6/5/2019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FE4BAC9-6D41-4691-9299-18EF07EF0177}" type="slidenum">
              <a:rPr lang="en-US" smtClean="0"/>
              <a:t>‹#›</a:t>
            </a:fld>
            <a:endParaRPr lang="en-US" dirty="0"/>
          </a:p>
        </p:txBody>
      </p:sp>
      <p:sp>
        <p:nvSpPr>
          <p:cNvPr id="17" name="Picture Placeholder 16"/>
          <p:cNvSpPr>
            <a:spLocks noGrp="1"/>
          </p:cNvSpPr>
          <p:nvPr>
            <p:ph type="pic" sz="quarter" idx="13"/>
          </p:nvPr>
        </p:nvSpPr>
        <p:spPr>
          <a:xfrm>
            <a:off x="352892" y="310123"/>
            <a:ext cx="3398837" cy="1204912"/>
          </a:xfrm>
        </p:spPr>
        <p:txBody>
          <a:bodyPr>
            <a:normAutofit/>
          </a:bodyPr>
          <a:lstStyle>
            <a:lvl1pPr>
              <a:buNone/>
              <a:defRPr sz="1800"/>
            </a:lvl1pPr>
          </a:lstStyle>
          <a:p>
            <a:r>
              <a:rPr lang="en-US" dirty="0"/>
              <a:t>Drag picture to placeholder or click icon to add</a:t>
            </a:r>
            <a:endParaRPr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grpSp>
        <p:nvGrpSpPr>
          <p:cNvPr id="15" name="Group 14"/>
          <p:cNvGrpSpPr/>
          <p:nvPr/>
        </p:nvGrpSpPr>
        <p:grpSpPr>
          <a:xfrm>
            <a:off x="182880" y="173699"/>
            <a:ext cx="8778240" cy="6510602"/>
            <a:chOff x="182880" y="173699"/>
            <a:chExt cx="8778240" cy="6510602"/>
          </a:xfrm>
        </p:grpSpPr>
        <p:grpSp>
          <p:nvGrpSpPr>
            <p:cNvPr id="16" name="Group 15"/>
            <p:cNvGrpSpPr/>
            <p:nvPr/>
          </p:nvGrpSpPr>
          <p:grpSpPr>
            <a:xfrm>
              <a:off x="182880" y="173699"/>
              <a:ext cx="8778240" cy="6510602"/>
              <a:chOff x="182880" y="173699"/>
              <a:chExt cx="8778240" cy="6510602"/>
            </a:xfrm>
          </p:grpSpPr>
          <p:sp>
            <p:nvSpPr>
              <p:cNvPr id="18" name="Rectangle 17"/>
              <p:cNvSpPr/>
              <p:nvPr/>
            </p:nvSpPr>
            <p:spPr>
              <a:xfrm>
                <a:off x="182880" y="173699"/>
                <a:ext cx="8778240" cy="6510602"/>
              </a:xfrm>
              <a:prstGeom prst="rect">
                <a:avLst/>
              </a:prstGeom>
              <a:solidFill>
                <a:schemeClr val="bg1">
                  <a:lumMod val="95000"/>
                </a:schemeClr>
              </a:solidFill>
              <a:ln w="12700">
                <a:noFill/>
              </a:ln>
              <a:effectLst>
                <a:outerShdw blurRad="63500" sx="101000" sy="101000" algn="ctr" rotWithShape="0">
                  <a:prstClr val="black">
                    <a:alpha val="40000"/>
                  </a:prstClr>
                </a:outerShdw>
              </a:effectLst>
              <a:scene3d>
                <a:camera prst="perspectiveFront" fov="4800000"/>
                <a:lightRig rig="threePt" dir="t"/>
              </a:scene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nvGrpSpPr>
              <p:cNvPr id="19" name="Group 10"/>
              <p:cNvGrpSpPr/>
              <p:nvPr/>
            </p:nvGrpSpPr>
            <p:grpSpPr>
              <a:xfrm>
                <a:off x="256032" y="237744"/>
                <a:ext cx="8622792" cy="6364224"/>
                <a:chOff x="247157" y="247430"/>
                <a:chExt cx="8622792" cy="6364224"/>
              </a:xfrm>
            </p:grpSpPr>
            <p:sp>
              <p:nvSpPr>
                <p:cNvPr id="20" name="Rectangle 19"/>
                <p:cNvSpPr>
                  <a:spLocks/>
                </p:cNvSpPr>
                <p:nvPr/>
              </p:nvSpPr>
              <p:spPr>
                <a:xfrm>
                  <a:off x="247157" y="247430"/>
                  <a:ext cx="8622792" cy="6364224"/>
                </a:xfrm>
                <a:prstGeom prst="rect">
                  <a:avLst/>
                </a:prstGeom>
                <a:noFill/>
                <a:ln w="12700">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p>
              </p:txBody>
            </p:sp>
            <p:cxnSp>
              <p:nvCxnSpPr>
                <p:cNvPr id="21" name="Straight Connector 20"/>
                <p:cNvCxnSpPr/>
                <p:nvPr/>
              </p:nvCxnSpPr>
              <p:spPr>
                <a:xfrm>
                  <a:off x="247157" y="6389024"/>
                  <a:ext cx="8622792" cy="1588"/>
                </a:xfrm>
                <a:prstGeom prst="line">
                  <a:avLst/>
                </a:prstGeom>
                <a:noFill/>
                <a:ln w="12700">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sp>
          <p:nvSpPr>
            <p:cNvPr id="17" name="Rectangle 16"/>
            <p:cNvSpPr/>
            <p:nvPr/>
          </p:nvSpPr>
          <p:spPr>
            <a:xfrm rot="5400000">
              <a:off x="801086" y="3274090"/>
              <a:ext cx="6135624" cy="64008"/>
            </a:xfrm>
            <a:prstGeom prst="rect">
              <a:avLst/>
            </a:prstGeom>
            <a:solidFill>
              <a:schemeClr val="bg2">
                <a:lumMod val="40000"/>
                <a:lumOff val="60000"/>
              </a:schemeClr>
            </a:solidFill>
            <a:ln w="3175">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p>
          </p:txBody>
        </p:sp>
      </p:grpSp>
      <p:sp>
        <p:nvSpPr>
          <p:cNvPr id="2" name="Title 1"/>
          <p:cNvSpPr>
            <a:spLocks noGrp="1"/>
          </p:cNvSpPr>
          <p:nvPr>
            <p:ph type="title"/>
          </p:nvPr>
        </p:nvSpPr>
        <p:spPr>
          <a:xfrm>
            <a:off x="530352" y="1691640"/>
            <a:ext cx="3008376" cy="914400"/>
          </a:xfrm>
        </p:spPr>
        <p:txBody>
          <a:bodyPr anchor="b">
            <a:noAutofit/>
          </a:bodyPr>
          <a:lstStyle>
            <a:lvl1pPr algn="l">
              <a:defRPr sz="2800" b="0"/>
            </a:lvl1pPr>
          </a:lstStyle>
          <a:p>
            <a:r>
              <a:rPr lang="en-US"/>
              <a:t>Click to edit Master title style</a:t>
            </a:r>
            <a:endParaRPr/>
          </a:p>
        </p:txBody>
      </p:sp>
      <p:sp>
        <p:nvSpPr>
          <p:cNvPr id="3" name="Picture Placeholder 2"/>
          <p:cNvSpPr>
            <a:spLocks noGrp="1"/>
          </p:cNvSpPr>
          <p:nvPr>
            <p:ph type="pic" idx="1"/>
          </p:nvPr>
        </p:nvSpPr>
        <p:spPr>
          <a:xfrm>
            <a:off x="4338559" y="612775"/>
            <a:ext cx="4114800" cy="5468112"/>
          </a:xfrm>
        </p:spPr>
        <p:txBody>
          <a:bodyPr>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Drag picture to placeholder or click icon to add</a:t>
            </a:r>
            <a:endParaRPr dirty="0"/>
          </a:p>
        </p:txBody>
      </p:sp>
      <p:sp>
        <p:nvSpPr>
          <p:cNvPr id="4" name="Text Placeholder 3"/>
          <p:cNvSpPr>
            <a:spLocks noGrp="1"/>
          </p:cNvSpPr>
          <p:nvPr>
            <p:ph type="body" sz="half" idx="2"/>
          </p:nvPr>
        </p:nvSpPr>
        <p:spPr>
          <a:xfrm>
            <a:off x="530352" y="2670048"/>
            <a:ext cx="3008376" cy="3401568"/>
          </a:xfrm>
        </p:spPr>
        <p:txBody>
          <a:bodyPr vert="horz" lIns="91440" tIns="45720" rIns="91440" bIns="45720" rtlCol="0">
            <a:normAutofit/>
          </a:bodyPr>
          <a:lstStyle>
            <a:lvl1pPr marL="0" indent="0">
              <a:lnSpc>
                <a:spcPct val="120000"/>
              </a:lnSpc>
              <a:spcBef>
                <a:spcPts val="600"/>
              </a:spcBef>
              <a:buNone/>
              <a:defRPr sz="1600" kern="1200">
                <a:solidFill>
                  <a:schemeClr val="tx1">
                    <a:lumMod val="75000"/>
                    <a:lumOff val="25000"/>
                  </a:schemeClr>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l" defTabSz="914400" rtl="0" eaLnBrk="1" latinLnBrk="0" hangingPunct="1">
              <a:lnSpc>
                <a:spcPct val="120000"/>
              </a:lnSpc>
              <a:spcBef>
                <a:spcPts val="2000"/>
              </a:spcBef>
              <a:buClr>
                <a:schemeClr val="bg1">
                  <a:lumMod val="75000"/>
                  <a:lumOff val="25000"/>
                </a:schemeClr>
              </a:buClr>
              <a:buFont typeface="Arial" pitchFamily="34" charset="0"/>
              <a:buNone/>
            </a:pPr>
            <a:r>
              <a:rPr lang="en-US"/>
              <a:t>Click to edit Master text styles</a:t>
            </a:r>
          </a:p>
        </p:txBody>
      </p:sp>
      <p:sp>
        <p:nvSpPr>
          <p:cNvPr id="5" name="Date Placeholder 4"/>
          <p:cNvSpPr>
            <a:spLocks noGrp="1"/>
          </p:cNvSpPr>
          <p:nvPr>
            <p:ph type="dt" sz="half" idx="10"/>
          </p:nvPr>
        </p:nvSpPr>
        <p:spPr/>
        <p:txBody>
          <a:bodyPr/>
          <a:lstStyle/>
          <a:p>
            <a:fld id="{7D290233-0DD1-4A80-BB1E-9ADC3556DBB6}" type="datetimeFigureOut">
              <a:rPr lang="en-US" smtClean="0"/>
              <a:t>6/5/2019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FE4BAC9-6D41-4691-9299-18EF07EF0177}" type="slidenum">
              <a:rPr lang="en-US" smtClean="0"/>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above Caption">
    <p:spTree>
      <p:nvGrpSpPr>
        <p:cNvPr id="1" name=""/>
        <p:cNvGrpSpPr/>
        <p:nvPr/>
      </p:nvGrpSpPr>
      <p:grpSpPr>
        <a:xfrm>
          <a:off x="0" y="0"/>
          <a:ext cx="0" cy="0"/>
          <a:chOff x="0" y="0"/>
          <a:chExt cx="0" cy="0"/>
        </a:xfrm>
      </p:grpSpPr>
      <p:grpSp>
        <p:nvGrpSpPr>
          <p:cNvPr id="10" name="Group 9"/>
          <p:cNvGrpSpPr/>
          <p:nvPr/>
        </p:nvGrpSpPr>
        <p:grpSpPr>
          <a:xfrm>
            <a:off x="182880" y="173699"/>
            <a:ext cx="8778240" cy="6510602"/>
            <a:chOff x="182880" y="173699"/>
            <a:chExt cx="8778240" cy="6510602"/>
          </a:xfrm>
        </p:grpSpPr>
        <p:grpSp>
          <p:nvGrpSpPr>
            <p:cNvPr id="17" name="Group 16"/>
            <p:cNvGrpSpPr/>
            <p:nvPr/>
          </p:nvGrpSpPr>
          <p:grpSpPr>
            <a:xfrm>
              <a:off x="182880" y="173699"/>
              <a:ext cx="8778240" cy="6510602"/>
              <a:chOff x="182880" y="173699"/>
              <a:chExt cx="8778240" cy="6510602"/>
            </a:xfrm>
          </p:grpSpPr>
          <p:sp>
            <p:nvSpPr>
              <p:cNvPr id="19" name="Rectangle 18"/>
              <p:cNvSpPr/>
              <p:nvPr/>
            </p:nvSpPr>
            <p:spPr>
              <a:xfrm>
                <a:off x="182880" y="173699"/>
                <a:ext cx="8778240" cy="6510602"/>
              </a:xfrm>
              <a:prstGeom prst="rect">
                <a:avLst/>
              </a:prstGeom>
              <a:solidFill>
                <a:schemeClr val="bg1">
                  <a:lumMod val="95000"/>
                </a:schemeClr>
              </a:solidFill>
              <a:ln w="12700">
                <a:noFill/>
              </a:ln>
              <a:effectLst>
                <a:outerShdw blurRad="63500" sx="101000" sy="101000" algn="ctr" rotWithShape="0">
                  <a:prstClr val="black">
                    <a:alpha val="40000"/>
                  </a:prstClr>
                </a:outerShdw>
              </a:effectLst>
              <a:scene3d>
                <a:camera prst="perspectiveFront" fov="4800000"/>
                <a:lightRig rig="threePt" dir="t"/>
              </a:scene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nvGrpSpPr>
              <p:cNvPr id="21" name="Group 10"/>
              <p:cNvGrpSpPr/>
              <p:nvPr/>
            </p:nvGrpSpPr>
            <p:grpSpPr>
              <a:xfrm>
                <a:off x="256032" y="237744"/>
                <a:ext cx="8622792" cy="6364224"/>
                <a:chOff x="247157" y="247430"/>
                <a:chExt cx="8622792" cy="6364224"/>
              </a:xfrm>
            </p:grpSpPr>
            <p:sp>
              <p:nvSpPr>
                <p:cNvPr id="22" name="Rectangle 21"/>
                <p:cNvSpPr>
                  <a:spLocks/>
                </p:cNvSpPr>
                <p:nvPr/>
              </p:nvSpPr>
              <p:spPr>
                <a:xfrm>
                  <a:off x="247157" y="247430"/>
                  <a:ext cx="8622792" cy="6364224"/>
                </a:xfrm>
                <a:prstGeom prst="rect">
                  <a:avLst/>
                </a:prstGeom>
                <a:noFill/>
                <a:ln w="12700">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p>
              </p:txBody>
            </p:sp>
            <p:cxnSp>
              <p:nvCxnSpPr>
                <p:cNvPr id="23" name="Straight Connector 22"/>
                <p:cNvCxnSpPr/>
                <p:nvPr/>
              </p:nvCxnSpPr>
              <p:spPr>
                <a:xfrm>
                  <a:off x="247157" y="6389024"/>
                  <a:ext cx="8622792" cy="1588"/>
                </a:xfrm>
                <a:prstGeom prst="line">
                  <a:avLst/>
                </a:prstGeom>
                <a:noFill/>
                <a:ln w="12700">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sp>
          <p:nvSpPr>
            <p:cNvPr id="20" name="Rectangle 19"/>
            <p:cNvSpPr/>
            <p:nvPr/>
          </p:nvSpPr>
          <p:spPr>
            <a:xfrm>
              <a:off x="256032" y="4203192"/>
              <a:ext cx="8622792" cy="64008"/>
            </a:xfrm>
            <a:prstGeom prst="rect">
              <a:avLst/>
            </a:prstGeom>
            <a:solidFill>
              <a:schemeClr val="bg2">
                <a:lumMod val="40000"/>
                <a:lumOff val="60000"/>
              </a:schemeClr>
            </a:solidFill>
            <a:ln w="3175">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p>
          </p:txBody>
        </p:sp>
      </p:grpSp>
      <p:sp>
        <p:nvSpPr>
          <p:cNvPr id="2" name="Title 1"/>
          <p:cNvSpPr>
            <a:spLocks noGrp="1"/>
          </p:cNvSpPr>
          <p:nvPr>
            <p:ph type="title"/>
          </p:nvPr>
        </p:nvSpPr>
        <p:spPr>
          <a:xfrm>
            <a:off x="530351" y="4287819"/>
            <a:ext cx="8021977" cy="916193"/>
          </a:xfrm>
        </p:spPr>
        <p:txBody>
          <a:bodyPr anchor="b">
            <a:noAutofit/>
          </a:bodyPr>
          <a:lstStyle>
            <a:lvl1pPr algn="l">
              <a:defRPr sz="3600" b="0"/>
            </a:lvl1pPr>
          </a:lstStyle>
          <a:p>
            <a:r>
              <a:rPr lang="en-US"/>
              <a:t>Click to edit Master title style</a:t>
            </a:r>
            <a:endParaRPr dirty="0"/>
          </a:p>
        </p:txBody>
      </p:sp>
      <p:sp>
        <p:nvSpPr>
          <p:cNvPr id="3" name="Picture Placeholder 2"/>
          <p:cNvSpPr>
            <a:spLocks noGrp="1"/>
          </p:cNvSpPr>
          <p:nvPr>
            <p:ph type="pic" idx="1"/>
          </p:nvPr>
        </p:nvSpPr>
        <p:spPr>
          <a:xfrm>
            <a:off x="356347" y="331694"/>
            <a:ext cx="8421624" cy="3783106"/>
          </a:xfrm>
        </p:spPr>
        <p:txBody>
          <a:bodyPr>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Drag picture to placeholder or click icon to add</a:t>
            </a:r>
            <a:endParaRPr dirty="0"/>
          </a:p>
        </p:txBody>
      </p:sp>
      <p:sp>
        <p:nvSpPr>
          <p:cNvPr id="4" name="Text Placeholder 3"/>
          <p:cNvSpPr>
            <a:spLocks noGrp="1"/>
          </p:cNvSpPr>
          <p:nvPr>
            <p:ph type="body" sz="half" idx="2"/>
          </p:nvPr>
        </p:nvSpPr>
        <p:spPr>
          <a:xfrm>
            <a:off x="530351" y="5271247"/>
            <a:ext cx="8021977" cy="1013011"/>
          </a:xfrm>
        </p:spPr>
        <p:txBody>
          <a:bodyPr vert="horz" lIns="91440" tIns="45720" rIns="91440" bIns="45720" rtlCol="0">
            <a:normAutofit/>
          </a:bodyPr>
          <a:lstStyle>
            <a:lvl1pPr marL="0" indent="0">
              <a:spcBef>
                <a:spcPts val="0"/>
              </a:spcBef>
              <a:buNone/>
              <a:defRPr sz="1800" kern="1200">
                <a:solidFill>
                  <a:schemeClr val="tx1">
                    <a:lumMod val="75000"/>
                    <a:lumOff val="25000"/>
                  </a:schemeClr>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l" defTabSz="914400" rtl="0" eaLnBrk="1" latinLnBrk="0" hangingPunct="1">
              <a:lnSpc>
                <a:spcPct val="120000"/>
              </a:lnSpc>
              <a:spcBef>
                <a:spcPts val="2000"/>
              </a:spcBef>
              <a:buClr>
                <a:schemeClr val="bg1">
                  <a:lumMod val="75000"/>
                  <a:lumOff val="25000"/>
                </a:schemeClr>
              </a:buClr>
              <a:buFont typeface="Arial" pitchFamily="34" charset="0"/>
              <a:buNone/>
            </a:pPr>
            <a:r>
              <a:rPr lang="en-US"/>
              <a:t>Click to edit Master text styles</a:t>
            </a:r>
          </a:p>
        </p:txBody>
      </p:sp>
      <p:sp>
        <p:nvSpPr>
          <p:cNvPr id="5" name="Date Placeholder 4"/>
          <p:cNvSpPr>
            <a:spLocks noGrp="1"/>
          </p:cNvSpPr>
          <p:nvPr>
            <p:ph type="dt" sz="half" idx="10"/>
          </p:nvPr>
        </p:nvSpPr>
        <p:spPr/>
        <p:txBody>
          <a:bodyPr/>
          <a:lstStyle/>
          <a:p>
            <a:fld id="{7D290233-0DD1-4A80-BB1E-9ADC3556DBB6}" type="datetimeFigureOut">
              <a:rPr lang="en-US" smtClean="0"/>
              <a:t>6/5/2019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FE4BAC9-6D41-4691-9299-18EF07EF0177}" type="slidenum">
              <a:rPr lang="en-US" smtClean="0"/>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grpSp>
        <p:nvGrpSpPr>
          <p:cNvPr id="13" name="Group 12"/>
          <p:cNvGrpSpPr/>
          <p:nvPr/>
        </p:nvGrpSpPr>
        <p:grpSpPr>
          <a:xfrm>
            <a:off x="182880" y="173699"/>
            <a:ext cx="8778240" cy="6510602"/>
            <a:chOff x="182880" y="173699"/>
            <a:chExt cx="8778240" cy="6510602"/>
          </a:xfrm>
        </p:grpSpPr>
        <p:sp>
          <p:nvSpPr>
            <p:cNvPr id="14" name="Rectangle 13"/>
            <p:cNvSpPr/>
            <p:nvPr/>
          </p:nvSpPr>
          <p:spPr>
            <a:xfrm>
              <a:off x="182880" y="173699"/>
              <a:ext cx="8778240" cy="6510602"/>
            </a:xfrm>
            <a:prstGeom prst="rect">
              <a:avLst/>
            </a:prstGeom>
            <a:solidFill>
              <a:schemeClr val="bg1">
                <a:lumMod val="95000"/>
              </a:schemeClr>
            </a:solidFill>
            <a:ln w="12700">
              <a:noFill/>
            </a:ln>
            <a:effectLst>
              <a:outerShdw blurRad="63500" sx="101000" sy="101000" algn="ctr" rotWithShape="0">
                <a:prstClr val="black">
                  <a:alpha val="40000"/>
                </a:prstClr>
              </a:outerShdw>
            </a:effectLst>
            <a:scene3d>
              <a:camera prst="perspectiveFront" fov="4800000"/>
              <a:lightRig rig="threePt" dir="t"/>
            </a:scene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nvGrpSpPr>
            <p:cNvPr id="15" name="Group 10"/>
            <p:cNvGrpSpPr/>
            <p:nvPr/>
          </p:nvGrpSpPr>
          <p:grpSpPr>
            <a:xfrm>
              <a:off x="256032" y="237744"/>
              <a:ext cx="8622792" cy="6364224"/>
              <a:chOff x="247157" y="247430"/>
              <a:chExt cx="8622792" cy="6364224"/>
            </a:xfrm>
          </p:grpSpPr>
          <p:sp>
            <p:nvSpPr>
              <p:cNvPr id="16" name="Rectangle 15"/>
              <p:cNvSpPr>
                <a:spLocks/>
              </p:cNvSpPr>
              <p:nvPr/>
            </p:nvSpPr>
            <p:spPr>
              <a:xfrm>
                <a:off x="247157" y="247430"/>
                <a:ext cx="8622792" cy="6364224"/>
              </a:xfrm>
              <a:prstGeom prst="rect">
                <a:avLst/>
              </a:prstGeom>
              <a:noFill/>
              <a:ln w="12700">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p>
            </p:txBody>
          </p:sp>
          <p:cxnSp>
            <p:nvCxnSpPr>
              <p:cNvPr id="17" name="Straight Connector 16"/>
              <p:cNvCxnSpPr/>
              <p:nvPr/>
            </p:nvCxnSpPr>
            <p:spPr>
              <a:xfrm>
                <a:off x="247157" y="6389024"/>
                <a:ext cx="8622792" cy="1588"/>
              </a:xfrm>
              <a:prstGeom prst="line">
                <a:avLst/>
              </a:prstGeom>
              <a:noFill/>
              <a:ln w="12700">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cxnSp>
          <p:sp>
            <p:nvSpPr>
              <p:cNvPr id="18" name="Rectangle 17"/>
              <p:cNvSpPr/>
              <p:nvPr/>
            </p:nvSpPr>
            <p:spPr>
              <a:xfrm>
                <a:off x="247157" y="1612392"/>
                <a:ext cx="8622792" cy="64008"/>
              </a:xfrm>
              <a:prstGeom prst="rect">
                <a:avLst/>
              </a:prstGeom>
              <a:solidFill>
                <a:schemeClr val="bg2">
                  <a:lumMod val="40000"/>
                  <a:lumOff val="60000"/>
                </a:schemeClr>
              </a:solidFill>
              <a:ln w="3175">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p>
            </p:txBody>
          </p:sp>
        </p:grpSp>
      </p:grpSp>
      <p:sp>
        <p:nvSpPr>
          <p:cNvPr id="2" name="Title 1"/>
          <p:cNvSpPr>
            <a:spLocks noGrp="1"/>
          </p:cNvSpPr>
          <p:nvPr>
            <p:ph type="title"/>
          </p:nvPr>
        </p:nvSpPr>
        <p:spPr/>
        <p:txBody>
          <a:bodyPr/>
          <a:lstStyle/>
          <a:p>
            <a:r>
              <a:rPr lang="en-US"/>
              <a:t>Click to edit Master title style</a:t>
            </a:r>
            <a:endParaRPr/>
          </a:p>
        </p:txBody>
      </p:sp>
      <p:sp>
        <p:nvSpPr>
          <p:cNvPr id="3" name="Vertical Text Placeholder 2"/>
          <p:cNvSpPr>
            <a:spLocks noGrp="1"/>
          </p:cNvSpPr>
          <p:nvPr>
            <p:ph type="body" orient="vert" idx="1"/>
          </p:nvPr>
        </p:nvSpPr>
        <p:spPr/>
        <p:txBody>
          <a:bodyPr vert="eaVert"/>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dirty="0"/>
          </a:p>
        </p:txBody>
      </p:sp>
      <p:sp>
        <p:nvSpPr>
          <p:cNvPr id="4" name="Date Placeholder 3"/>
          <p:cNvSpPr>
            <a:spLocks noGrp="1"/>
          </p:cNvSpPr>
          <p:nvPr>
            <p:ph type="dt" sz="half" idx="10"/>
          </p:nvPr>
        </p:nvSpPr>
        <p:spPr/>
        <p:txBody>
          <a:bodyPr/>
          <a:lstStyle/>
          <a:p>
            <a:fld id="{7D290233-0DD1-4A80-BB1E-9ADC3556DBB6}" type="datetimeFigureOut">
              <a:rPr lang="en-US" smtClean="0"/>
              <a:t>6/5/2019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FE4BAC9-6D41-4691-9299-18EF07EF0177}" type="slidenum">
              <a:rPr lang="en-US" smtClean="0"/>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grpSp>
        <p:nvGrpSpPr>
          <p:cNvPr id="9" name="Group 8"/>
          <p:cNvGrpSpPr/>
          <p:nvPr/>
        </p:nvGrpSpPr>
        <p:grpSpPr>
          <a:xfrm>
            <a:off x="182880" y="173699"/>
            <a:ext cx="8778240" cy="6510602"/>
            <a:chOff x="182880" y="173699"/>
            <a:chExt cx="8778240" cy="6510602"/>
          </a:xfrm>
        </p:grpSpPr>
        <p:grpSp>
          <p:nvGrpSpPr>
            <p:cNvPr id="14" name="Group 13"/>
            <p:cNvGrpSpPr/>
            <p:nvPr/>
          </p:nvGrpSpPr>
          <p:grpSpPr>
            <a:xfrm>
              <a:off x="182880" y="173699"/>
              <a:ext cx="8778240" cy="6510602"/>
              <a:chOff x="182880" y="173699"/>
              <a:chExt cx="8778240" cy="6510602"/>
            </a:xfrm>
          </p:grpSpPr>
          <p:sp>
            <p:nvSpPr>
              <p:cNvPr id="15" name="Rectangle 14"/>
              <p:cNvSpPr/>
              <p:nvPr/>
            </p:nvSpPr>
            <p:spPr>
              <a:xfrm>
                <a:off x="182880" y="173699"/>
                <a:ext cx="8778240" cy="6510602"/>
              </a:xfrm>
              <a:prstGeom prst="rect">
                <a:avLst/>
              </a:prstGeom>
              <a:solidFill>
                <a:schemeClr val="bg1">
                  <a:lumMod val="95000"/>
                </a:schemeClr>
              </a:solidFill>
              <a:ln w="12700">
                <a:noFill/>
              </a:ln>
              <a:effectLst>
                <a:outerShdw blurRad="63500" sx="101000" sy="101000" algn="ctr" rotWithShape="0">
                  <a:prstClr val="black">
                    <a:alpha val="40000"/>
                  </a:prstClr>
                </a:outerShdw>
              </a:effectLst>
              <a:scene3d>
                <a:camera prst="perspectiveFront" fov="4800000"/>
                <a:lightRig rig="threePt" dir="t"/>
              </a:scene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nvGrpSpPr>
              <p:cNvPr id="16" name="Group 10"/>
              <p:cNvGrpSpPr/>
              <p:nvPr/>
            </p:nvGrpSpPr>
            <p:grpSpPr>
              <a:xfrm>
                <a:off x="256032" y="237744"/>
                <a:ext cx="8622792" cy="6364224"/>
                <a:chOff x="247157" y="247430"/>
                <a:chExt cx="8622792" cy="6364224"/>
              </a:xfrm>
            </p:grpSpPr>
            <p:sp>
              <p:nvSpPr>
                <p:cNvPr id="17" name="Rectangle 16"/>
                <p:cNvSpPr>
                  <a:spLocks/>
                </p:cNvSpPr>
                <p:nvPr/>
              </p:nvSpPr>
              <p:spPr>
                <a:xfrm>
                  <a:off x="247157" y="247430"/>
                  <a:ext cx="8622792" cy="6364224"/>
                </a:xfrm>
                <a:prstGeom prst="rect">
                  <a:avLst/>
                </a:prstGeom>
                <a:noFill/>
                <a:ln w="12700">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p>
              </p:txBody>
            </p:sp>
            <p:cxnSp>
              <p:nvCxnSpPr>
                <p:cNvPr id="19" name="Straight Connector 18"/>
                <p:cNvCxnSpPr/>
                <p:nvPr/>
              </p:nvCxnSpPr>
              <p:spPr>
                <a:xfrm>
                  <a:off x="247157" y="6389024"/>
                  <a:ext cx="8622792" cy="1588"/>
                </a:xfrm>
                <a:prstGeom prst="line">
                  <a:avLst/>
                </a:prstGeom>
                <a:noFill/>
                <a:ln w="12700">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sp>
          <p:nvSpPr>
            <p:cNvPr id="18" name="Rectangle 17"/>
            <p:cNvSpPr/>
            <p:nvPr/>
          </p:nvSpPr>
          <p:spPr>
            <a:xfrm rot="5400000">
              <a:off x="4242277" y="3274090"/>
              <a:ext cx="6135624" cy="64008"/>
            </a:xfrm>
            <a:prstGeom prst="rect">
              <a:avLst/>
            </a:prstGeom>
            <a:solidFill>
              <a:schemeClr val="bg2">
                <a:lumMod val="40000"/>
                <a:lumOff val="60000"/>
              </a:schemeClr>
            </a:solidFill>
            <a:ln w="3175">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p>
          </p:txBody>
        </p:sp>
      </p:grpSp>
      <p:sp>
        <p:nvSpPr>
          <p:cNvPr id="2" name="Vertical Title 1"/>
          <p:cNvSpPr>
            <a:spLocks noGrp="1"/>
          </p:cNvSpPr>
          <p:nvPr>
            <p:ph type="title" orient="vert"/>
          </p:nvPr>
        </p:nvSpPr>
        <p:spPr>
          <a:xfrm>
            <a:off x="7391399" y="609600"/>
            <a:ext cx="1416423" cy="5516563"/>
          </a:xfrm>
        </p:spPr>
        <p:txBody>
          <a:bodyPr vert="eaVert">
            <a:normAutofit/>
          </a:bodyPr>
          <a:lstStyle>
            <a:lvl1pPr>
              <a:defRPr sz="3600"/>
            </a:lvl1pPr>
          </a:lstStyle>
          <a:p>
            <a:r>
              <a:rPr lang="en-US"/>
              <a:t>Click to edit Master title style</a:t>
            </a:r>
            <a:endParaRPr/>
          </a:p>
        </p:txBody>
      </p:sp>
      <p:sp>
        <p:nvSpPr>
          <p:cNvPr id="3" name="Vertical Text Placeholder 2"/>
          <p:cNvSpPr>
            <a:spLocks noGrp="1"/>
          </p:cNvSpPr>
          <p:nvPr>
            <p:ph type="body" orient="vert" idx="1"/>
          </p:nvPr>
        </p:nvSpPr>
        <p:spPr>
          <a:xfrm>
            <a:off x="578222" y="609600"/>
            <a:ext cx="6279777" cy="5516563"/>
          </a:xfrm>
        </p:spPr>
        <p:txBody>
          <a:bodyPr vert="eaVert"/>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dirty="0"/>
          </a:p>
        </p:txBody>
      </p:sp>
      <p:sp>
        <p:nvSpPr>
          <p:cNvPr id="4" name="Date Placeholder 3"/>
          <p:cNvSpPr>
            <a:spLocks noGrp="1"/>
          </p:cNvSpPr>
          <p:nvPr>
            <p:ph type="dt" sz="half" idx="10"/>
          </p:nvPr>
        </p:nvSpPr>
        <p:spPr/>
        <p:txBody>
          <a:bodyPr/>
          <a:lstStyle/>
          <a:p>
            <a:fld id="{7D290233-0DD1-4A80-BB1E-9ADC3556DBB6}" type="datetimeFigureOut">
              <a:rPr lang="en-US" smtClean="0"/>
              <a:t>6/5/2019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FE4BAC9-6D41-4691-9299-18EF07EF0177}" type="slidenum">
              <a:rPr lang="en-US" smtClean="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grpSp>
        <p:nvGrpSpPr>
          <p:cNvPr id="9" name="Group 8"/>
          <p:cNvGrpSpPr/>
          <p:nvPr/>
        </p:nvGrpSpPr>
        <p:grpSpPr>
          <a:xfrm>
            <a:off x="182880" y="173699"/>
            <a:ext cx="8778240" cy="6510602"/>
            <a:chOff x="182880" y="173699"/>
            <a:chExt cx="8778240" cy="6510602"/>
          </a:xfrm>
        </p:grpSpPr>
        <p:sp>
          <p:nvSpPr>
            <p:cNvPr id="13" name="Rectangle 12"/>
            <p:cNvSpPr/>
            <p:nvPr/>
          </p:nvSpPr>
          <p:spPr>
            <a:xfrm>
              <a:off x="182880" y="173699"/>
              <a:ext cx="8778240" cy="6510602"/>
            </a:xfrm>
            <a:prstGeom prst="rect">
              <a:avLst/>
            </a:prstGeom>
            <a:solidFill>
              <a:schemeClr val="bg1">
                <a:lumMod val="95000"/>
              </a:schemeClr>
            </a:solidFill>
            <a:ln w="12700">
              <a:noFill/>
            </a:ln>
            <a:effectLst>
              <a:outerShdw blurRad="63500" sx="101000" sy="101000" algn="ctr" rotWithShape="0">
                <a:prstClr val="black">
                  <a:alpha val="40000"/>
                </a:prstClr>
              </a:outerShdw>
            </a:effectLst>
            <a:scene3d>
              <a:camera prst="perspectiveFront" fov="4800000"/>
              <a:lightRig rig="threePt" dir="t"/>
            </a:scene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nvGrpSpPr>
            <p:cNvPr id="8" name="Group 10"/>
            <p:cNvGrpSpPr/>
            <p:nvPr/>
          </p:nvGrpSpPr>
          <p:grpSpPr>
            <a:xfrm>
              <a:off x="256032" y="237744"/>
              <a:ext cx="8622792" cy="6364224"/>
              <a:chOff x="247157" y="247430"/>
              <a:chExt cx="8622792" cy="6364224"/>
            </a:xfrm>
          </p:grpSpPr>
          <p:sp>
            <p:nvSpPr>
              <p:cNvPr id="19" name="Rectangle 18"/>
              <p:cNvSpPr>
                <a:spLocks/>
              </p:cNvSpPr>
              <p:nvPr/>
            </p:nvSpPr>
            <p:spPr>
              <a:xfrm>
                <a:off x="247157" y="247430"/>
                <a:ext cx="8622792" cy="6364224"/>
              </a:xfrm>
              <a:prstGeom prst="rect">
                <a:avLst/>
              </a:prstGeom>
              <a:noFill/>
              <a:ln w="12700">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p>
            </p:txBody>
          </p:sp>
          <p:cxnSp>
            <p:nvCxnSpPr>
              <p:cNvPr id="20" name="Straight Connector 19"/>
              <p:cNvCxnSpPr/>
              <p:nvPr/>
            </p:nvCxnSpPr>
            <p:spPr>
              <a:xfrm>
                <a:off x="247157" y="6389024"/>
                <a:ext cx="8622792" cy="1588"/>
              </a:xfrm>
              <a:prstGeom prst="line">
                <a:avLst/>
              </a:prstGeom>
              <a:noFill/>
              <a:ln w="12700">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cxnSp>
          <p:sp>
            <p:nvSpPr>
              <p:cNvPr id="21" name="Rectangle 20"/>
              <p:cNvSpPr/>
              <p:nvPr/>
            </p:nvSpPr>
            <p:spPr>
              <a:xfrm>
                <a:off x="247157" y="1612392"/>
                <a:ext cx="8622792" cy="64008"/>
              </a:xfrm>
              <a:prstGeom prst="rect">
                <a:avLst/>
              </a:prstGeom>
              <a:solidFill>
                <a:schemeClr val="bg2">
                  <a:lumMod val="40000"/>
                  <a:lumOff val="60000"/>
                </a:schemeClr>
              </a:solidFill>
              <a:ln w="3175">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p>
            </p:txBody>
          </p:sp>
        </p:grpSp>
      </p:grpSp>
      <p:sp>
        <p:nvSpPr>
          <p:cNvPr id="2" name="Title 1"/>
          <p:cNvSpPr>
            <a:spLocks noGrp="1"/>
          </p:cNvSpPr>
          <p:nvPr>
            <p:ph type="title"/>
          </p:nvPr>
        </p:nvSpPr>
        <p:spPr/>
        <p:txBody>
          <a:bodyPr/>
          <a:lstStyle/>
          <a:p>
            <a:r>
              <a:rPr lang="en-US"/>
              <a:t>Click to edit Master title style</a:t>
            </a:r>
            <a:endParaRPr/>
          </a:p>
        </p:txBody>
      </p:sp>
      <p:sp>
        <p:nvSpPr>
          <p:cNvPr id="3" name="Content Placeholder 2"/>
          <p:cNvSpPr>
            <a:spLocks noGrp="1"/>
          </p:cNvSpPr>
          <p:nvPr>
            <p:ph idx="1"/>
          </p:nvPr>
        </p:nvSpPr>
        <p:spPr/>
        <p:txBody>
          <a:bodyPr/>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dirty="0"/>
          </a:p>
        </p:txBody>
      </p:sp>
      <p:sp>
        <p:nvSpPr>
          <p:cNvPr id="4" name="Date Placeholder 3"/>
          <p:cNvSpPr>
            <a:spLocks noGrp="1"/>
          </p:cNvSpPr>
          <p:nvPr>
            <p:ph type="dt" sz="half" idx="10"/>
          </p:nvPr>
        </p:nvSpPr>
        <p:spPr/>
        <p:txBody>
          <a:bodyPr/>
          <a:lstStyle/>
          <a:p>
            <a:fld id="{7D290233-0DD1-4A80-BB1E-9ADC3556DBB6}" type="datetimeFigureOut">
              <a:rPr lang="en-US" smtClean="0"/>
              <a:t>6/5/2019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FE4BAC9-6D41-4691-9299-18EF07EF0177}" type="slidenum">
              <a:rPr lang="en-US" smtClean="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lide with Picture">
    <p:spTree>
      <p:nvGrpSpPr>
        <p:cNvPr id="1" name=""/>
        <p:cNvGrpSpPr/>
        <p:nvPr/>
      </p:nvGrpSpPr>
      <p:grpSpPr>
        <a:xfrm>
          <a:off x="0" y="0"/>
          <a:ext cx="0" cy="0"/>
          <a:chOff x="0" y="0"/>
          <a:chExt cx="0" cy="0"/>
        </a:xfrm>
      </p:grpSpPr>
      <p:grpSp>
        <p:nvGrpSpPr>
          <p:cNvPr id="10" name="Group 9"/>
          <p:cNvGrpSpPr/>
          <p:nvPr/>
        </p:nvGrpSpPr>
        <p:grpSpPr>
          <a:xfrm>
            <a:off x="486873" y="411480"/>
            <a:ext cx="8170254" cy="6035040"/>
            <a:chOff x="486873" y="411480"/>
            <a:chExt cx="8170254" cy="6035040"/>
          </a:xfrm>
        </p:grpSpPr>
        <p:sp>
          <p:nvSpPr>
            <p:cNvPr id="12" name="Rectangle 11"/>
            <p:cNvSpPr/>
            <p:nvPr/>
          </p:nvSpPr>
          <p:spPr>
            <a:xfrm>
              <a:off x="486873" y="411480"/>
              <a:ext cx="8170254" cy="6035040"/>
            </a:xfrm>
            <a:prstGeom prst="rect">
              <a:avLst/>
            </a:prstGeom>
            <a:solidFill>
              <a:schemeClr val="bg1">
                <a:lumMod val="95000"/>
              </a:schemeClr>
            </a:solidFill>
            <a:ln w="12700">
              <a:noFill/>
            </a:ln>
            <a:effectLst>
              <a:outerShdw blurRad="63500" sx="101000" sy="101000" algn="ctr" rotWithShape="0">
                <a:prstClr val="black">
                  <a:alpha val="40000"/>
                </a:prstClr>
              </a:outerShdw>
            </a:effectLst>
            <a:scene3d>
              <a:camera prst="perspectiveFront" fov="4800000"/>
              <a:lightRig rig="threePt" dir="t"/>
            </a:scene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nvGrpSpPr>
            <p:cNvPr id="6" name="Group 11"/>
            <p:cNvGrpSpPr/>
            <p:nvPr/>
          </p:nvGrpSpPr>
          <p:grpSpPr>
            <a:xfrm>
              <a:off x="562842" y="475488"/>
              <a:ext cx="7982713" cy="5888736"/>
              <a:chOff x="562842" y="475488"/>
              <a:chExt cx="7982713" cy="5888736"/>
            </a:xfrm>
          </p:grpSpPr>
          <p:sp>
            <p:nvSpPr>
              <p:cNvPr id="8" name="Rectangle 7"/>
              <p:cNvSpPr>
                <a:spLocks/>
              </p:cNvSpPr>
              <p:nvPr/>
            </p:nvSpPr>
            <p:spPr>
              <a:xfrm>
                <a:off x="562843" y="475488"/>
                <a:ext cx="7982712" cy="5888736"/>
              </a:xfrm>
              <a:prstGeom prst="rect">
                <a:avLst/>
              </a:prstGeom>
              <a:noFill/>
              <a:ln w="12700">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p>
            </p:txBody>
          </p:sp>
          <p:cxnSp>
            <p:nvCxnSpPr>
              <p:cNvPr id="9" name="Straight Connector 8"/>
              <p:cNvCxnSpPr/>
              <p:nvPr/>
            </p:nvCxnSpPr>
            <p:spPr>
              <a:xfrm>
                <a:off x="562842" y="6133646"/>
                <a:ext cx="7982712" cy="1472"/>
              </a:xfrm>
              <a:prstGeom prst="line">
                <a:avLst/>
              </a:prstGeom>
              <a:noFill/>
              <a:ln w="12700">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1" name="Straight Connector 10"/>
              <p:cNvCxnSpPr/>
              <p:nvPr/>
            </p:nvCxnSpPr>
            <p:spPr>
              <a:xfrm>
                <a:off x="562842" y="3427528"/>
                <a:ext cx="7982712" cy="1472"/>
              </a:xfrm>
              <a:prstGeom prst="line">
                <a:avLst/>
              </a:prstGeom>
              <a:noFill/>
              <a:ln w="12700">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sp>
        <p:nvSpPr>
          <p:cNvPr id="2" name="Title 1"/>
          <p:cNvSpPr>
            <a:spLocks noGrp="1"/>
          </p:cNvSpPr>
          <p:nvPr>
            <p:ph type="ctrTitle"/>
          </p:nvPr>
        </p:nvSpPr>
        <p:spPr>
          <a:xfrm>
            <a:off x="900113" y="3442447"/>
            <a:ext cx="7345362" cy="1532965"/>
          </a:xfrm>
        </p:spPr>
        <p:txBody>
          <a:bodyPr anchor="b" anchorCtr="0">
            <a:normAutofit/>
          </a:bodyPr>
          <a:lstStyle>
            <a:lvl1pPr>
              <a:defRPr sz="5400"/>
            </a:lvl1pPr>
          </a:lstStyle>
          <a:p>
            <a:r>
              <a:rPr lang="en-US"/>
              <a:t>Click to edit Master title style</a:t>
            </a:r>
            <a:endParaRPr/>
          </a:p>
        </p:txBody>
      </p:sp>
      <p:sp>
        <p:nvSpPr>
          <p:cNvPr id="3" name="Subtitle 2"/>
          <p:cNvSpPr>
            <a:spLocks noGrp="1"/>
          </p:cNvSpPr>
          <p:nvPr>
            <p:ph type="subTitle" idx="1"/>
          </p:nvPr>
        </p:nvSpPr>
        <p:spPr>
          <a:xfrm>
            <a:off x="900113" y="5029200"/>
            <a:ext cx="7345362" cy="990600"/>
          </a:xfrm>
        </p:spPr>
        <p:txBody>
          <a:bodyPr>
            <a:normAutofit/>
          </a:bodyPr>
          <a:lstStyle>
            <a:lvl1pPr marL="0" indent="0" algn="ctr">
              <a:spcBef>
                <a:spcPts val="300"/>
              </a:spcBef>
              <a:buNone/>
              <a:defRPr sz="2000">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dirty="0"/>
          </a:p>
        </p:txBody>
      </p:sp>
      <p:sp>
        <p:nvSpPr>
          <p:cNvPr id="4" name="Date Placeholder 3"/>
          <p:cNvSpPr>
            <a:spLocks noGrp="1"/>
          </p:cNvSpPr>
          <p:nvPr>
            <p:ph type="dt" sz="half" idx="10"/>
          </p:nvPr>
        </p:nvSpPr>
        <p:spPr>
          <a:xfrm>
            <a:off x="569259" y="6122894"/>
            <a:ext cx="2133600" cy="259317"/>
          </a:xfrm>
        </p:spPr>
        <p:txBody>
          <a:bodyPr/>
          <a:lstStyle/>
          <a:p>
            <a:fld id="{7D290233-0DD1-4A80-BB1E-9ADC3556DBB6}" type="datetimeFigureOut">
              <a:rPr lang="en-US" smtClean="0"/>
              <a:t>6/5/2019</a:t>
            </a:fld>
            <a:endParaRPr lang="en-US" dirty="0"/>
          </a:p>
        </p:txBody>
      </p:sp>
      <p:sp>
        <p:nvSpPr>
          <p:cNvPr id="5" name="Footer Placeholder 4"/>
          <p:cNvSpPr>
            <a:spLocks noGrp="1"/>
          </p:cNvSpPr>
          <p:nvPr>
            <p:ph type="ftr" sz="quarter" idx="11"/>
          </p:nvPr>
        </p:nvSpPr>
        <p:spPr>
          <a:xfrm>
            <a:off x="5638800" y="6124401"/>
            <a:ext cx="2895600" cy="257810"/>
          </a:xfrm>
        </p:spPr>
        <p:txBody>
          <a:bodyPr/>
          <a:lstStyle/>
          <a:p>
            <a:endParaRPr lang="en-US" dirty="0"/>
          </a:p>
        </p:txBody>
      </p:sp>
      <p:sp>
        <p:nvSpPr>
          <p:cNvPr id="14" name="Picture Placeholder 13"/>
          <p:cNvSpPr>
            <a:spLocks noGrp="1"/>
          </p:cNvSpPr>
          <p:nvPr>
            <p:ph type="pic" sz="quarter" idx="12"/>
          </p:nvPr>
        </p:nvSpPr>
        <p:spPr>
          <a:xfrm>
            <a:off x="636493" y="533400"/>
            <a:ext cx="7836408" cy="2828925"/>
          </a:xfrm>
        </p:spPr>
        <p:txBody>
          <a:bodyPr>
            <a:normAutofit/>
          </a:bodyPr>
          <a:lstStyle>
            <a:lvl1pPr>
              <a:buNone/>
              <a:defRPr sz="2000"/>
            </a:lvl1pPr>
          </a:lstStyle>
          <a:p>
            <a:r>
              <a:rPr lang="en-US" dirty="0"/>
              <a:t>Drag picture to placeholder or click icon to add</a:t>
            </a:r>
            <a:endParaRPr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9" name="Group 8"/>
          <p:cNvGrpSpPr/>
          <p:nvPr/>
        </p:nvGrpSpPr>
        <p:grpSpPr>
          <a:xfrm>
            <a:off x="182880" y="173699"/>
            <a:ext cx="8778240" cy="6510602"/>
            <a:chOff x="182880" y="173699"/>
            <a:chExt cx="8778240" cy="6510602"/>
          </a:xfrm>
        </p:grpSpPr>
        <p:sp>
          <p:nvSpPr>
            <p:cNvPr id="12" name="Rectangle 11"/>
            <p:cNvSpPr/>
            <p:nvPr/>
          </p:nvSpPr>
          <p:spPr>
            <a:xfrm>
              <a:off x="182880" y="173699"/>
              <a:ext cx="8778240" cy="6510602"/>
            </a:xfrm>
            <a:prstGeom prst="rect">
              <a:avLst/>
            </a:prstGeom>
            <a:solidFill>
              <a:schemeClr val="bg1">
                <a:lumMod val="95000"/>
              </a:schemeClr>
            </a:solidFill>
            <a:ln w="12700">
              <a:noFill/>
            </a:ln>
            <a:effectLst>
              <a:outerShdw blurRad="63500" sx="101000" sy="101000" algn="ctr" rotWithShape="0">
                <a:prstClr val="black">
                  <a:alpha val="40000"/>
                </a:prstClr>
              </a:outerShdw>
            </a:effectLst>
            <a:scene3d>
              <a:camera prst="perspectiveFront" fov="4800000"/>
              <a:lightRig rig="threePt" dir="t"/>
            </a:scene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nvGrpSpPr>
            <p:cNvPr id="8" name="Group 10"/>
            <p:cNvGrpSpPr/>
            <p:nvPr/>
          </p:nvGrpSpPr>
          <p:grpSpPr>
            <a:xfrm>
              <a:off x="256032" y="237744"/>
              <a:ext cx="8622792" cy="6364224"/>
              <a:chOff x="247157" y="247430"/>
              <a:chExt cx="8622792" cy="6364224"/>
            </a:xfrm>
          </p:grpSpPr>
          <p:sp>
            <p:nvSpPr>
              <p:cNvPr id="27" name="Rectangle 26"/>
              <p:cNvSpPr>
                <a:spLocks/>
              </p:cNvSpPr>
              <p:nvPr/>
            </p:nvSpPr>
            <p:spPr>
              <a:xfrm>
                <a:off x="247157" y="247430"/>
                <a:ext cx="8622792" cy="6364224"/>
              </a:xfrm>
              <a:prstGeom prst="rect">
                <a:avLst/>
              </a:prstGeom>
              <a:noFill/>
              <a:ln w="12700">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p>
            </p:txBody>
          </p:sp>
          <p:cxnSp>
            <p:nvCxnSpPr>
              <p:cNvPr id="28" name="Straight Connector 27"/>
              <p:cNvCxnSpPr/>
              <p:nvPr/>
            </p:nvCxnSpPr>
            <p:spPr>
              <a:xfrm>
                <a:off x="247157" y="6389024"/>
                <a:ext cx="8622792" cy="1588"/>
              </a:xfrm>
              <a:prstGeom prst="line">
                <a:avLst/>
              </a:prstGeom>
              <a:noFill/>
              <a:ln w="12700">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sp>
        <p:nvSpPr>
          <p:cNvPr id="2" name="Title 1"/>
          <p:cNvSpPr>
            <a:spLocks noGrp="1"/>
          </p:cNvSpPr>
          <p:nvPr>
            <p:ph type="title"/>
          </p:nvPr>
        </p:nvSpPr>
        <p:spPr>
          <a:xfrm>
            <a:off x="900113" y="1371600"/>
            <a:ext cx="7345362" cy="1676400"/>
          </a:xfrm>
        </p:spPr>
        <p:txBody>
          <a:bodyPr anchor="b" anchorCtr="0">
            <a:noAutofit/>
          </a:bodyPr>
          <a:lstStyle>
            <a:lvl1pPr algn="ctr">
              <a:defRPr sz="5400" b="0" i="0" cap="none" baseline="0">
                <a:solidFill>
                  <a:schemeClr val="tx1">
                    <a:lumMod val="75000"/>
                    <a:lumOff val="25000"/>
                  </a:schemeClr>
                </a:solidFill>
              </a:defRPr>
            </a:lvl1pPr>
          </a:lstStyle>
          <a:p>
            <a:r>
              <a:rPr lang="en-US"/>
              <a:t>Click to edit Master title style</a:t>
            </a:r>
            <a:endParaRPr dirty="0"/>
          </a:p>
        </p:txBody>
      </p:sp>
      <p:sp>
        <p:nvSpPr>
          <p:cNvPr id="3" name="Text Placeholder 2"/>
          <p:cNvSpPr>
            <a:spLocks noGrp="1"/>
          </p:cNvSpPr>
          <p:nvPr>
            <p:ph type="body" idx="1"/>
          </p:nvPr>
        </p:nvSpPr>
        <p:spPr>
          <a:xfrm>
            <a:off x="900113" y="3134566"/>
            <a:ext cx="7345362" cy="1500187"/>
          </a:xfrm>
        </p:spPr>
        <p:txBody>
          <a:bodyPr anchor="t" anchorCtr="0"/>
          <a:lstStyle>
            <a:lvl1pPr marL="0" indent="0" algn="ctr">
              <a:spcBef>
                <a:spcPts val="300"/>
              </a:spcBef>
              <a:buNone/>
              <a:defRPr sz="20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D290233-0DD1-4A80-BB1E-9ADC3556DBB6}" type="datetimeFigureOut">
              <a:rPr lang="en-US" smtClean="0"/>
              <a:t>6/5/2019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FE4BAC9-6D41-4691-9299-18EF07EF0177}" type="slidenum">
              <a:rPr lang="en-US" smtClean="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grpSp>
        <p:nvGrpSpPr>
          <p:cNvPr id="20" name="Group 19"/>
          <p:cNvGrpSpPr/>
          <p:nvPr/>
        </p:nvGrpSpPr>
        <p:grpSpPr>
          <a:xfrm>
            <a:off x="182880" y="173699"/>
            <a:ext cx="8778240" cy="6510602"/>
            <a:chOff x="182880" y="173699"/>
            <a:chExt cx="8778240" cy="6510602"/>
          </a:xfrm>
        </p:grpSpPr>
        <p:sp>
          <p:nvSpPr>
            <p:cNvPr id="21" name="Rectangle 20"/>
            <p:cNvSpPr/>
            <p:nvPr/>
          </p:nvSpPr>
          <p:spPr>
            <a:xfrm>
              <a:off x="182880" y="173699"/>
              <a:ext cx="8778240" cy="6510602"/>
            </a:xfrm>
            <a:prstGeom prst="rect">
              <a:avLst/>
            </a:prstGeom>
            <a:solidFill>
              <a:schemeClr val="bg1">
                <a:lumMod val="95000"/>
              </a:schemeClr>
            </a:solidFill>
            <a:ln w="12700">
              <a:noFill/>
            </a:ln>
            <a:effectLst>
              <a:outerShdw blurRad="63500" sx="101000" sy="101000" algn="ctr" rotWithShape="0">
                <a:prstClr val="black">
                  <a:alpha val="40000"/>
                </a:prstClr>
              </a:outerShdw>
            </a:effectLst>
            <a:scene3d>
              <a:camera prst="perspectiveFront" fov="4800000"/>
              <a:lightRig rig="threePt" dir="t"/>
            </a:scene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nvGrpSpPr>
            <p:cNvPr id="22" name="Group 10"/>
            <p:cNvGrpSpPr/>
            <p:nvPr/>
          </p:nvGrpSpPr>
          <p:grpSpPr>
            <a:xfrm>
              <a:off x="256032" y="237744"/>
              <a:ext cx="8622792" cy="6364224"/>
              <a:chOff x="247157" y="247430"/>
              <a:chExt cx="8622792" cy="6364224"/>
            </a:xfrm>
          </p:grpSpPr>
          <p:sp>
            <p:nvSpPr>
              <p:cNvPr id="23" name="Rectangle 22"/>
              <p:cNvSpPr>
                <a:spLocks/>
              </p:cNvSpPr>
              <p:nvPr/>
            </p:nvSpPr>
            <p:spPr>
              <a:xfrm>
                <a:off x="247157" y="247430"/>
                <a:ext cx="8622792" cy="6364224"/>
              </a:xfrm>
              <a:prstGeom prst="rect">
                <a:avLst/>
              </a:prstGeom>
              <a:noFill/>
              <a:ln w="12700">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p>
            </p:txBody>
          </p:sp>
          <p:cxnSp>
            <p:nvCxnSpPr>
              <p:cNvPr id="24" name="Straight Connector 23"/>
              <p:cNvCxnSpPr/>
              <p:nvPr/>
            </p:nvCxnSpPr>
            <p:spPr>
              <a:xfrm>
                <a:off x="247157" y="6389024"/>
                <a:ext cx="8622792" cy="1588"/>
              </a:xfrm>
              <a:prstGeom prst="line">
                <a:avLst/>
              </a:prstGeom>
              <a:noFill/>
              <a:ln w="12700">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cxnSp>
          <p:sp>
            <p:nvSpPr>
              <p:cNvPr id="25" name="Rectangle 24"/>
              <p:cNvSpPr/>
              <p:nvPr/>
            </p:nvSpPr>
            <p:spPr>
              <a:xfrm>
                <a:off x="247157" y="1612392"/>
                <a:ext cx="8622792" cy="64008"/>
              </a:xfrm>
              <a:prstGeom prst="rect">
                <a:avLst/>
              </a:prstGeom>
              <a:solidFill>
                <a:schemeClr val="bg2">
                  <a:lumMod val="40000"/>
                  <a:lumOff val="60000"/>
                </a:schemeClr>
              </a:solidFill>
              <a:ln w="3175">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p>
            </p:txBody>
          </p:sp>
        </p:grpSp>
      </p:grpSp>
      <p:sp>
        <p:nvSpPr>
          <p:cNvPr id="2" name="Title 1"/>
          <p:cNvSpPr>
            <a:spLocks noGrp="1"/>
          </p:cNvSpPr>
          <p:nvPr>
            <p:ph type="title"/>
          </p:nvPr>
        </p:nvSpPr>
        <p:spPr/>
        <p:txBody>
          <a:bodyPr/>
          <a:lstStyle/>
          <a:p>
            <a:r>
              <a:rPr lang="en-US"/>
              <a:t>Click to edit Master title style</a:t>
            </a:r>
            <a:endParaRPr/>
          </a:p>
        </p:txBody>
      </p:sp>
      <p:sp>
        <p:nvSpPr>
          <p:cNvPr id="3" name="Content Placeholder 2"/>
          <p:cNvSpPr>
            <a:spLocks noGrp="1"/>
          </p:cNvSpPr>
          <p:nvPr>
            <p:ph sz="half" idx="1"/>
          </p:nvPr>
        </p:nvSpPr>
        <p:spPr>
          <a:xfrm>
            <a:off x="900111" y="2147888"/>
            <a:ext cx="3566160" cy="3927475"/>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Content Placeholder 3"/>
          <p:cNvSpPr>
            <a:spLocks noGrp="1"/>
          </p:cNvSpPr>
          <p:nvPr>
            <p:ph sz="half" idx="2"/>
          </p:nvPr>
        </p:nvSpPr>
        <p:spPr>
          <a:xfrm>
            <a:off x="4648199" y="2147888"/>
            <a:ext cx="3566160" cy="3927475"/>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Date Placeholder 4"/>
          <p:cNvSpPr>
            <a:spLocks noGrp="1"/>
          </p:cNvSpPr>
          <p:nvPr>
            <p:ph type="dt" sz="half" idx="10"/>
          </p:nvPr>
        </p:nvSpPr>
        <p:spPr/>
        <p:txBody>
          <a:bodyPr/>
          <a:lstStyle/>
          <a:p>
            <a:fld id="{7D290233-0DD1-4A80-BB1E-9ADC3556DBB6}" type="datetimeFigureOut">
              <a:rPr lang="en-US" smtClean="0"/>
              <a:t>6/5/2019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FE4BAC9-6D41-4691-9299-18EF07EF0177}" type="slidenum">
              <a:rPr lang="en-US" smtClean="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grpSp>
        <p:nvGrpSpPr>
          <p:cNvPr id="10" name="Group 9"/>
          <p:cNvGrpSpPr/>
          <p:nvPr/>
        </p:nvGrpSpPr>
        <p:grpSpPr>
          <a:xfrm>
            <a:off x="182880" y="173699"/>
            <a:ext cx="8778240" cy="6510602"/>
            <a:chOff x="182880" y="173699"/>
            <a:chExt cx="8778240" cy="6510602"/>
          </a:xfrm>
        </p:grpSpPr>
        <p:grpSp>
          <p:nvGrpSpPr>
            <p:cNvPr id="26" name="Group 25"/>
            <p:cNvGrpSpPr/>
            <p:nvPr/>
          </p:nvGrpSpPr>
          <p:grpSpPr>
            <a:xfrm>
              <a:off x="182880" y="173699"/>
              <a:ext cx="8778240" cy="6510602"/>
              <a:chOff x="182880" y="173699"/>
              <a:chExt cx="8778240" cy="6510602"/>
            </a:xfrm>
          </p:grpSpPr>
          <p:sp>
            <p:nvSpPr>
              <p:cNvPr id="27" name="Rectangle 26"/>
              <p:cNvSpPr/>
              <p:nvPr/>
            </p:nvSpPr>
            <p:spPr>
              <a:xfrm>
                <a:off x="182880" y="173699"/>
                <a:ext cx="8778240" cy="6510602"/>
              </a:xfrm>
              <a:prstGeom prst="rect">
                <a:avLst/>
              </a:prstGeom>
              <a:solidFill>
                <a:schemeClr val="bg1">
                  <a:lumMod val="95000"/>
                </a:schemeClr>
              </a:solidFill>
              <a:ln w="12700">
                <a:noFill/>
              </a:ln>
              <a:effectLst>
                <a:outerShdw blurRad="63500" sx="101000" sy="101000" algn="ctr" rotWithShape="0">
                  <a:prstClr val="black">
                    <a:alpha val="40000"/>
                  </a:prstClr>
                </a:outerShdw>
              </a:effectLst>
              <a:scene3d>
                <a:camera prst="perspectiveFront" fov="4800000"/>
                <a:lightRig rig="threePt" dir="t"/>
              </a:scene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nvGrpSpPr>
              <p:cNvPr id="28" name="Group 10"/>
              <p:cNvGrpSpPr/>
              <p:nvPr/>
            </p:nvGrpSpPr>
            <p:grpSpPr>
              <a:xfrm>
                <a:off x="256032" y="237744"/>
                <a:ext cx="8622792" cy="6364224"/>
                <a:chOff x="247157" y="247430"/>
                <a:chExt cx="8622792" cy="6364224"/>
              </a:xfrm>
            </p:grpSpPr>
            <p:sp>
              <p:nvSpPr>
                <p:cNvPr id="29" name="Rectangle 28"/>
                <p:cNvSpPr>
                  <a:spLocks/>
                </p:cNvSpPr>
                <p:nvPr/>
              </p:nvSpPr>
              <p:spPr>
                <a:xfrm>
                  <a:off x="247157" y="247430"/>
                  <a:ext cx="8622792" cy="6364224"/>
                </a:xfrm>
                <a:prstGeom prst="rect">
                  <a:avLst/>
                </a:prstGeom>
                <a:noFill/>
                <a:ln w="12700">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p>
              </p:txBody>
            </p:sp>
            <p:cxnSp>
              <p:nvCxnSpPr>
                <p:cNvPr id="31" name="Straight Connector 30"/>
                <p:cNvCxnSpPr/>
                <p:nvPr/>
              </p:nvCxnSpPr>
              <p:spPr>
                <a:xfrm>
                  <a:off x="247157" y="6389024"/>
                  <a:ext cx="8622792" cy="1588"/>
                </a:xfrm>
                <a:prstGeom prst="line">
                  <a:avLst/>
                </a:prstGeom>
                <a:noFill/>
                <a:ln w="12700">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cxnSp>
            <p:sp>
              <p:nvSpPr>
                <p:cNvPr id="32" name="Rectangle 31"/>
                <p:cNvSpPr/>
                <p:nvPr/>
              </p:nvSpPr>
              <p:spPr>
                <a:xfrm>
                  <a:off x="247157" y="1612392"/>
                  <a:ext cx="8622792" cy="64008"/>
                </a:xfrm>
                <a:prstGeom prst="rect">
                  <a:avLst/>
                </a:prstGeom>
                <a:solidFill>
                  <a:schemeClr val="bg2">
                    <a:lumMod val="40000"/>
                    <a:lumOff val="60000"/>
                  </a:schemeClr>
                </a:solidFill>
                <a:ln w="3175">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p>
              </p:txBody>
            </p:sp>
          </p:grpSp>
        </p:grpSp>
        <p:cxnSp>
          <p:nvCxnSpPr>
            <p:cNvPr id="23" name="Straight Connector 22"/>
            <p:cNvCxnSpPr/>
            <p:nvPr/>
          </p:nvCxnSpPr>
          <p:spPr>
            <a:xfrm rot="16200000" flipH="1">
              <a:off x="2217480" y="4026438"/>
              <a:ext cx="4711326" cy="2286"/>
            </a:xfrm>
            <a:prstGeom prst="line">
              <a:avLst/>
            </a:prstGeom>
            <a:noFill/>
            <a:ln w="12700">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2" name="Title 1"/>
          <p:cNvSpPr>
            <a:spLocks noGrp="1"/>
          </p:cNvSpPr>
          <p:nvPr>
            <p:ph type="title"/>
          </p:nvPr>
        </p:nvSpPr>
        <p:spPr/>
        <p:txBody>
          <a:bodyPr/>
          <a:lstStyle>
            <a:lvl1pPr>
              <a:defRPr/>
            </a:lvl1pPr>
          </a:lstStyle>
          <a:p>
            <a:r>
              <a:rPr lang="en-US"/>
              <a:t>Click to edit Master title style</a:t>
            </a:r>
            <a:endParaRPr/>
          </a:p>
        </p:txBody>
      </p:sp>
      <p:sp>
        <p:nvSpPr>
          <p:cNvPr id="3" name="Text Placeholder 2"/>
          <p:cNvSpPr>
            <a:spLocks noGrp="1"/>
          </p:cNvSpPr>
          <p:nvPr>
            <p:ph type="body" idx="1"/>
          </p:nvPr>
        </p:nvSpPr>
        <p:spPr>
          <a:xfrm>
            <a:off x="632301" y="1708990"/>
            <a:ext cx="3566160" cy="832503"/>
          </a:xfrm>
        </p:spPr>
        <p:txBody>
          <a:bodyPr anchor="ctr" anchorCtr="0">
            <a:noAutofit/>
          </a:bodyPr>
          <a:lstStyle>
            <a:lvl1pPr marL="0" indent="0" algn="ctr">
              <a:spcBef>
                <a:spcPts val="300"/>
              </a:spcBef>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32301" y="2590801"/>
            <a:ext cx="3566160" cy="3484562"/>
          </a:xfrm>
        </p:spPr>
        <p:txBody>
          <a:bodyPr>
            <a:normAutofit/>
          </a:bodyPr>
          <a:lstStyle>
            <a:lvl1pPr>
              <a:defRPr sz="20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dirty="0"/>
          </a:p>
        </p:txBody>
      </p:sp>
      <p:sp>
        <p:nvSpPr>
          <p:cNvPr id="5" name="Text Placeholder 4"/>
          <p:cNvSpPr>
            <a:spLocks noGrp="1"/>
          </p:cNvSpPr>
          <p:nvPr>
            <p:ph type="body" sz="quarter" idx="3"/>
          </p:nvPr>
        </p:nvSpPr>
        <p:spPr>
          <a:xfrm>
            <a:off x="4945539" y="1708990"/>
            <a:ext cx="3566160" cy="832503"/>
          </a:xfrm>
        </p:spPr>
        <p:txBody>
          <a:bodyPr anchor="ctr" anchorCtr="0">
            <a:noAutofit/>
          </a:bodyPr>
          <a:lstStyle>
            <a:lvl1pPr marL="0" indent="0" algn="ctr">
              <a:spcBef>
                <a:spcPts val="300"/>
              </a:spcBef>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945539" y="2590801"/>
            <a:ext cx="3566160" cy="3484562"/>
          </a:xfrm>
        </p:spPr>
        <p:txBody>
          <a:bodyPr>
            <a:normAutofit/>
          </a:bodyPr>
          <a:lstStyle>
            <a:lvl1pPr>
              <a:defRPr sz="20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dirty="0"/>
          </a:p>
        </p:txBody>
      </p:sp>
      <p:sp>
        <p:nvSpPr>
          <p:cNvPr id="7" name="Date Placeholder 6"/>
          <p:cNvSpPr>
            <a:spLocks noGrp="1"/>
          </p:cNvSpPr>
          <p:nvPr>
            <p:ph type="dt" sz="half" idx="10"/>
          </p:nvPr>
        </p:nvSpPr>
        <p:spPr/>
        <p:txBody>
          <a:bodyPr/>
          <a:lstStyle/>
          <a:p>
            <a:fld id="{7D290233-0DD1-4A80-BB1E-9ADC3556DBB6}" type="datetimeFigureOut">
              <a:rPr lang="en-US" smtClean="0"/>
              <a:t>6/5/2019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CFE4BAC9-6D41-4691-9299-18EF07EF0177}" type="slidenum">
              <a:rPr lang="en-US" smtClean="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grpSp>
        <p:nvGrpSpPr>
          <p:cNvPr id="12" name="Group 11"/>
          <p:cNvGrpSpPr/>
          <p:nvPr/>
        </p:nvGrpSpPr>
        <p:grpSpPr>
          <a:xfrm>
            <a:off x="182880" y="173699"/>
            <a:ext cx="8778240" cy="6510602"/>
            <a:chOff x="182880" y="173699"/>
            <a:chExt cx="8778240" cy="6510602"/>
          </a:xfrm>
        </p:grpSpPr>
        <p:sp>
          <p:nvSpPr>
            <p:cNvPr id="13" name="Rectangle 12"/>
            <p:cNvSpPr/>
            <p:nvPr/>
          </p:nvSpPr>
          <p:spPr>
            <a:xfrm>
              <a:off x="182880" y="173699"/>
              <a:ext cx="8778240" cy="6510602"/>
            </a:xfrm>
            <a:prstGeom prst="rect">
              <a:avLst/>
            </a:prstGeom>
            <a:solidFill>
              <a:schemeClr val="bg1">
                <a:lumMod val="95000"/>
              </a:schemeClr>
            </a:solidFill>
            <a:ln w="12700">
              <a:noFill/>
            </a:ln>
            <a:effectLst>
              <a:outerShdw blurRad="63500" sx="101000" sy="101000" algn="ctr" rotWithShape="0">
                <a:prstClr val="black">
                  <a:alpha val="40000"/>
                </a:prstClr>
              </a:outerShdw>
            </a:effectLst>
            <a:scene3d>
              <a:camera prst="perspectiveFront" fov="4800000"/>
              <a:lightRig rig="threePt" dir="t"/>
            </a:scene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nvGrpSpPr>
            <p:cNvPr id="14" name="Group 10"/>
            <p:cNvGrpSpPr/>
            <p:nvPr/>
          </p:nvGrpSpPr>
          <p:grpSpPr>
            <a:xfrm>
              <a:off x="256032" y="237744"/>
              <a:ext cx="8622792" cy="6364224"/>
              <a:chOff x="247157" y="247430"/>
              <a:chExt cx="8622792" cy="6364224"/>
            </a:xfrm>
          </p:grpSpPr>
          <p:sp>
            <p:nvSpPr>
              <p:cNvPr id="15" name="Rectangle 14"/>
              <p:cNvSpPr>
                <a:spLocks/>
              </p:cNvSpPr>
              <p:nvPr/>
            </p:nvSpPr>
            <p:spPr>
              <a:xfrm>
                <a:off x="247157" y="247430"/>
                <a:ext cx="8622792" cy="6364224"/>
              </a:xfrm>
              <a:prstGeom prst="rect">
                <a:avLst/>
              </a:prstGeom>
              <a:noFill/>
              <a:ln w="12700">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p>
            </p:txBody>
          </p:sp>
          <p:cxnSp>
            <p:nvCxnSpPr>
              <p:cNvPr id="16" name="Straight Connector 15"/>
              <p:cNvCxnSpPr/>
              <p:nvPr/>
            </p:nvCxnSpPr>
            <p:spPr>
              <a:xfrm>
                <a:off x="247157" y="6389024"/>
                <a:ext cx="8622792" cy="1588"/>
              </a:xfrm>
              <a:prstGeom prst="line">
                <a:avLst/>
              </a:prstGeom>
              <a:noFill/>
              <a:ln w="12700">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cxnSp>
          <p:sp>
            <p:nvSpPr>
              <p:cNvPr id="17" name="Rectangle 16"/>
              <p:cNvSpPr/>
              <p:nvPr/>
            </p:nvSpPr>
            <p:spPr>
              <a:xfrm>
                <a:off x="247157" y="1612392"/>
                <a:ext cx="8622792" cy="64008"/>
              </a:xfrm>
              <a:prstGeom prst="rect">
                <a:avLst/>
              </a:prstGeom>
              <a:solidFill>
                <a:schemeClr val="bg2">
                  <a:lumMod val="40000"/>
                  <a:lumOff val="60000"/>
                </a:schemeClr>
              </a:solidFill>
              <a:ln w="3175">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p>
            </p:txBody>
          </p:sp>
        </p:grpSp>
      </p:grpSp>
      <p:sp>
        <p:nvSpPr>
          <p:cNvPr id="2" name="Title 1"/>
          <p:cNvSpPr>
            <a:spLocks noGrp="1"/>
          </p:cNvSpPr>
          <p:nvPr>
            <p:ph type="title"/>
          </p:nvPr>
        </p:nvSpPr>
        <p:spPr/>
        <p:txBody>
          <a:bodyPr/>
          <a:lstStyle/>
          <a:p>
            <a:r>
              <a:rPr lang="en-US"/>
              <a:t>Click to edit Master title style</a:t>
            </a:r>
            <a:endParaRPr/>
          </a:p>
        </p:txBody>
      </p:sp>
      <p:sp>
        <p:nvSpPr>
          <p:cNvPr id="3" name="Date Placeholder 2"/>
          <p:cNvSpPr>
            <a:spLocks noGrp="1"/>
          </p:cNvSpPr>
          <p:nvPr>
            <p:ph type="dt" sz="half" idx="10"/>
          </p:nvPr>
        </p:nvSpPr>
        <p:spPr/>
        <p:txBody>
          <a:bodyPr/>
          <a:lstStyle/>
          <a:p>
            <a:fld id="{7D290233-0DD1-4A80-BB1E-9ADC3556DBB6}" type="datetimeFigureOut">
              <a:rPr lang="en-US" smtClean="0"/>
              <a:t>6/5/2019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CFE4BAC9-6D41-4691-9299-18EF07EF0177}" type="slidenum">
              <a:rPr lang="en-US" smtClean="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grpSp>
        <p:nvGrpSpPr>
          <p:cNvPr id="10" name="Group 9"/>
          <p:cNvGrpSpPr/>
          <p:nvPr/>
        </p:nvGrpSpPr>
        <p:grpSpPr>
          <a:xfrm>
            <a:off x="182880" y="173699"/>
            <a:ext cx="8778240" cy="6510602"/>
            <a:chOff x="182880" y="173699"/>
            <a:chExt cx="8778240" cy="6510602"/>
          </a:xfrm>
        </p:grpSpPr>
        <p:sp>
          <p:nvSpPr>
            <p:cNvPr id="11" name="Rectangle 10"/>
            <p:cNvSpPr/>
            <p:nvPr/>
          </p:nvSpPr>
          <p:spPr>
            <a:xfrm>
              <a:off x="182880" y="173699"/>
              <a:ext cx="8778240" cy="6510602"/>
            </a:xfrm>
            <a:prstGeom prst="rect">
              <a:avLst/>
            </a:prstGeom>
            <a:solidFill>
              <a:schemeClr val="bg1">
                <a:lumMod val="95000"/>
              </a:schemeClr>
            </a:solidFill>
            <a:ln w="12700">
              <a:noFill/>
            </a:ln>
            <a:effectLst>
              <a:outerShdw blurRad="63500" sx="101000" sy="101000" algn="ctr" rotWithShape="0">
                <a:prstClr val="black">
                  <a:alpha val="40000"/>
                </a:prstClr>
              </a:outerShdw>
            </a:effectLst>
            <a:scene3d>
              <a:camera prst="perspectiveFront" fov="4800000"/>
              <a:lightRig rig="threePt" dir="t"/>
            </a:scene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nvGrpSpPr>
            <p:cNvPr id="12" name="Group 10"/>
            <p:cNvGrpSpPr/>
            <p:nvPr/>
          </p:nvGrpSpPr>
          <p:grpSpPr>
            <a:xfrm>
              <a:off x="256032" y="237744"/>
              <a:ext cx="8622792" cy="6364224"/>
              <a:chOff x="247157" y="247430"/>
              <a:chExt cx="8622792" cy="6364224"/>
            </a:xfrm>
          </p:grpSpPr>
          <p:sp>
            <p:nvSpPr>
              <p:cNvPr id="13" name="Rectangle 12"/>
              <p:cNvSpPr>
                <a:spLocks/>
              </p:cNvSpPr>
              <p:nvPr/>
            </p:nvSpPr>
            <p:spPr>
              <a:xfrm>
                <a:off x="247157" y="247430"/>
                <a:ext cx="8622792" cy="6364224"/>
              </a:xfrm>
              <a:prstGeom prst="rect">
                <a:avLst/>
              </a:prstGeom>
              <a:noFill/>
              <a:ln w="12700">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p>
            </p:txBody>
          </p:sp>
          <p:cxnSp>
            <p:nvCxnSpPr>
              <p:cNvPr id="14" name="Straight Connector 13"/>
              <p:cNvCxnSpPr/>
              <p:nvPr/>
            </p:nvCxnSpPr>
            <p:spPr>
              <a:xfrm>
                <a:off x="247157" y="6389024"/>
                <a:ext cx="8622792" cy="1588"/>
              </a:xfrm>
              <a:prstGeom prst="line">
                <a:avLst/>
              </a:prstGeom>
              <a:noFill/>
              <a:ln w="12700">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sp>
        <p:nvSpPr>
          <p:cNvPr id="2" name="Date Placeholder 1"/>
          <p:cNvSpPr>
            <a:spLocks noGrp="1"/>
          </p:cNvSpPr>
          <p:nvPr>
            <p:ph type="dt" sz="half" idx="10"/>
          </p:nvPr>
        </p:nvSpPr>
        <p:spPr/>
        <p:txBody>
          <a:bodyPr/>
          <a:lstStyle/>
          <a:p>
            <a:fld id="{7D290233-0DD1-4A80-BB1E-9ADC3556DBB6}" type="datetimeFigureOut">
              <a:rPr lang="en-US" smtClean="0"/>
              <a:t>6/5/2019</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CFE4BAC9-6D41-4691-9299-18EF07EF0177}" type="slidenum">
              <a:rPr lang="en-US" smtClean="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grpSp>
        <p:nvGrpSpPr>
          <p:cNvPr id="11" name="Group 10"/>
          <p:cNvGrpSpPr/>
          <p:nvPr/>
        </p:nvGrpSpPr>
        <p:grpSpPr>
          <a:xfrm>
            <a:off x="182880" y="173699"/>
            <a:ext cx="8778240" cy="6510602"/>
            <a:chOff x="182880" y="173699"/>
            <a:chExt cx="8778240" cy="6510602"/>
          </a:xfrm>
        </p:grpSpPr>
        <p:grpSp>
          <p:nvGrpSpPr>
            <p:cNvPr id="16" name="Group 15"/>
            <p:cNvGrpSpPr/>
            <p:nvPr/>
          </p:nvGrpSpPr>
          <p:grpSpPr>
            <a:xfrm>
              <a:off x="182880" y="173699"/>
              <a:ext cx="8778240" cy="6510602"/>
              <a:chOff x="182880" y="173699"/>
              <a:chExt cx="8778240" cy="6510602"/>
            </a:xfrm>
          </p:grpSpPr>
          <p:sp>
            <p:nvSpPr>
              <p:cNvPr id="17" name="Rectangle 16"/>
              <p:cNvSpPr/>
              <p:nvPr/>
            </p:nvSpPr>
            <p:spPr>
              <a:xfrm>
                <a:off x="182880" y="173699"/>
                <a:ext cx="8778240" cy="6510602"/>
              </a:xfrm>
              <a:prstGeom prst="rect">
                <a:avLst/>
              </a:prstGeom>
              <a:solidFill>
                <a:schemeClr val="bg1">
                  <a:lumMod val="95000"/>
                </a:schemeClr>
              </a:solidFill>
              <a:ln w="12700">
                <a:noFill/>
              </a:ln>
              <a:effectLst>
                <a:outerShdw blurRad="63500" sx="101000" sy="101000" algn="ctr" rotWithShape="0">
                  <a:prstClr val="black">
                    <a:alpha val="40000"/>
                  </a:prstClr>
                </a:outerShdw>
              </a:effectLst>
              <a:scene3d>
                <a:camera prst="perspectiveFront" fov="4800000"/>
                <a:lightRig rig="threePt" dir="t"/>
              </a:scene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nvGrpSpPr>
              <p:cNvPr id="18" name="Group 10"/>
              <p:cNvGrpSpPr/>
              <p:nvPr/>
            </p:nvGrpSpPr>
            <p:grpSpPr>
              <a:xfrm>
                <a:off x="256032" y="237744"/>
                <a:ext cx="8622792" cy="6364224"/>
                <a:chOff x="247157" y="247430"/>
                <a:chExt cx="8622792" cy="6364224"/>
              </a:xfrm>
            </p:grpSpPr>
            <p:sp>
              <p:nvSpPr>
                <p:cNvPr id="19" name="Rectangle 18"/>
                <p:cNvSpPr>
                  <a:spLocks/>
                </p:cNvSpPr>
                <p:nvPr/>
              </p:nvSpPr>
              <p:spPr>
                <a:xfrm>
                  <a:off x="247157" y="247430"/>
                  <a:ext cx="8622792" cy="6364224"/>
                </a:xfrm>
                <a:prstGeom prst="rect">
                  <a:avLst/>
                </a:prstGeom>
                <a:noFill/>
                <a:ln w="12700">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p>
              </p:txBody>
            </p:sp>
            <p:cxnSp>
              <p:nvCxnSpPr>
                <p:cNvPr id="20" name="Straight Connector 19"/>
                <p:cNvCxnSpPr/>
                <p:nvPr/>
              </p:nvCxnSpPr>
              <p:spPr>
                <a:xfrm>
                  <a:off x="247157" y="6389024"/>
                  <a:ext cx="8622792" cy="1588"/>
                </a:xfrm>
                <a:prstGeom prst="line">
                  <a:avLst/>
                </a:prstGeom>
                <a:noFill/>
                <a:ln w="12700">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sp>
          <p:nvSpPr>
            <p:cNvPr id="33" name="Rectangle 32"/>
            <p:cNvSpPr/>
            <p:nvPr/>
          </p:nvSpPr>
          <p:spPr>
            <a:xfrm rot="5400000">
              <a:off x="801086" y="3274090"/>
              <a:ext cx="6135624" cy="64008"/>
            </a:xfrm>
            <a:prstGeom prst="rect">
              <a:avLst/>
            </a:prstGeom>
            <a:solidFill>
              <a:schemeClr val="bg2">
                <a:lumMod val="40000"/>
                <a:lumOff val="60000"/>
              </a:schemeClr>
            </a:solidFill>
            <a:ln w="3175">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p>
          </p:txBody>
        </p:sp>
      </p:grpSp>
      <p:sp>
        <p:nvSpPr>
          <p:cNvPr id="2" name="Title 1"/>
          <p:cNvSpPr>
            <a:spLocks noGrp="1"/>
          </p:cNvSpPr>
          <p:nvPr>
            <p:ph type="title"/>
          </p:nvPr>
        </p:nvSpPr>
        <p:spPr>
          <a:xfrm>
            <a:off x="530225" y="1169892"/>
            <a:ext cx="3008313" cy="914400"/>
          </a:xfrm>
        </p:spPr>
        <p:txBody>
          <a:bodyPr anchor="b">
            <a:normAutofit/>
          </a:bodyPr>
          <a:lstStyle>
            <a:lvl1pPr algn="l">
              <a:defRPr sz="2800" b="0"/>
            </a:lvl1pPr>
          </a:lstStyle>
          <a:p>
            <a:r>
              <a:rPr lang="en-US"/>
              <a:t>Click to edit Master title style</a:t>
            </a:r>
            <a:endParaRPr dirty="0"/>
          </a:p>
        </p:txBody>
      </p:sp>
      <p:sp>
        <p:nvSpPr>
          <p:cNvPr id="3" name="Content Placeholder 2"/>
          <p:cNvSpPr>
            <a:spLocks noGrp="1"/>
          </p:cNvSpPr>
          <p:nvPr>
            <p:ph idx="1"/>
          </p:nvPr>
        </p:nvSpPr>
        <p:spPr>
          <a:xfrm>
            <a:off x="4328319" y="609600"/>
            <a:ext cx="4114800" cy="5465763"/>
          </a:xfrm>
        </p:spPr>
        <p:txBody>
          <a:bodyPr>
            <a:normAutofit/>
          </a:bodyPr>
          <a:lstStyle>
            <a:lvl1pPr>
              <a:defRPr sz="2400" baseline="0"/>
            </a:lvl1pPr>
            <a:lvl2pPr>
              <a:defRPr sz="2200" baseline="0"/>
            </a:lvl2pPr>
            <a:lvl3pPr>
              <a:defRPr sz="2000" baseline="0"/>
            </a:lvl3pPr>
            <a:lvl4pPr>
              <a:defRPr sz="1800" baseline="0"/>
            </a:lvl4pPr>
            <a:lvl5pPr>
              <a:defRPr sz="1800" baseline="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dirty="0"/>
          </a:p>
        </p:txBody>
      </p:sp>
      <p:sp>
        <p:nvSpPr>
          <p:cNvPr id="4" name="Text Placeholder 3"/>
          <p:cNvSpPr>
            <a:spLocks noGrp="1"/>
          </p:cNvSpPr>
          <p:nvPr>
            <p:ph type="body" sz="half" idx="2"/>
          </p:nvPr>
        </p:nvSpPr>
        <p:spPr>
          <a:xfrm>
            <a:off x="530225" y="2147888"/>
            <a:ext cx="3008313" cy="3262313"/>
          </a:xfrm>
        </p:spPr>
        <p:txBody>
          <a:bodyPr vert="horz" lIns="91440" tIns="45720" rIns="91440" bIns="45720" rtlCol="0">
            <a:normAutofit/>
          </a:bodyPr>
          <a:lstStyle>
            <a:lvl1pPr marL="0" indent="0">
              <a:lnSpc>
                <a:spcPct val="120000"/>
              </a:lnSpc>
              <a:spcBef>
                <a:spcPts val="600"/>
              </a:spcBef>
              <a:buNone/>
              <a:defRPr sz="1600" kern="1200">
                <a:solidFill>
                  <a:schemeClr val="tx1">
                    <a:lumMod val="75000"/>
                    <a:lumOff val="25000"/>
                  </a:schemeClr>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l" defTabSz="914400" rtl="0" eaLnBrk="1" latinLnBrk="0" hangingPunct="1">
              <a:lnSpc>
                <a:spcPct val="110000"/>
              </a:lnSpc>
              <a:spcBef>
                <a:spcPts val="2000"/>
              </a:spcBef>
              <a:buClr>
                <a:schemeClr val="bg1">
                  <a:lumMod val="75000"/>
                  <a:lumOff val="25000"/>
                </a:schemeClr>
              </a:buClr>
              <a:buFont typeface="Arial" pitchFamily="34" charset="0"/>
              <a:buNone/>
            </a:pPr>
            <a:r>
              <a:rPr lang="en-US"/>
              <a:t>Click to edit Master text styles</a:t>
            </a:r>
          </a:p>
        </p:txBody>
      </p:sp>
      <p:sp>
        <p:nvSpPr>
          <p:cNvPr id="5" name="Date Placeholder 4"/>
          <p:cNvSpPr>
            <a:spLocks noGrp="1"/>
          </p:cNvSpPr>
          <p:nvPr>
            <p:ph type="dt" sz="half" idx="10"/>
          </p:nvPr>
        </p:nvSpPr>
        <p:spPr/>
        <p:txBody>
          <a:bodyPr/>
          <a:lstStyle/>
          <a:p>
            <a:fld id="{7D290233-0DD1-4A80-BB1E-9ADC3556DBB6}" type="datetimeFigureOut">
              <a:rPr lang="en-US" smtClean="0"/>
              <a:t>6/5/2019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FE4BAC9-6D41-4691-9299-18EF07EF0177}" type="slidenum">
              <a:rPr lang="en-US" smtClean="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00113" y="244158"/>
            <a:ext cx="7345362" cy="1339850"/>
          </a:xfrm>
          <a:prstGeom prst="rect">
            <a:avLst/>
          </a:prstGeom>
        </p:spPr>
        <p:txBody>
          <a:bodyPr vert="horz" lIns="91440" tIns="45720" rIns="91440" bIns="45720" rtlCol="0" anchor="ctr">
            <a:normAutofit/>
          </a:bodyPr>
          <a:lstStyle/>
          <a:p>
            <a:r>
              <a:rPr lang="en-US"/>
              <a:t>Click to edit Master title style</a:t>
            </a:r>
            <a:endParaRPr dirty="0"/>
          </a:p>
        </p:txBody>
      </p:sp>
      <p:sp>
        <p:nvSpPr>
          <p:cNvPr id="3" name="Text Placeholder 2"/>
          <p:cNvSpPr>
            <a:spLocks noGrp="1"/>
          </p:cNvSpPr>
          <p:nvPr>
            <p:ph type="body" idx="1"/>
          </p:nvPr>
        </p:nvSpPr>
        <p:spPr>
          <a:xfrm>
            <a:off x="900112" y="2133601"/>
            <a:ext cx="7345363" cy="393192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dirty="0"/>
          </a:p>
        </p:txBody>
      </p:sp>
      <p:sp>
        <p:nvSpPr>
          <p:cNvPr id="4" name="Date Placeholder 3"/>
          <p:cNvSpPr>
            <a:spLocks noGrp="1"/>
          </p:cNvSpPr>
          <p:nvPr>
            <p:ph type="dt" sz="half" idx="2"/>
          </p:nvPr>
        </p:nvSpPr>
        <p:spPr>
          <a:xfrm>
            <a:off x="243840" y="6371591"/>
            <a:ext cx="2133600" cy="259317"/>
          </a:xfrm>
          <a:prstGeom prst="rect">
            <a:avLst/>
          </a:prstGeom>
        </p:spPr>
        <p:txBody>
          <a:bodyPr vert="horz" lIns="91440" tIns="45720" rIns="91440" bIns="45720" rtlCol="0" anchor="ctr"/>
          <a:lstStyle>
            <a:lvl1pPr algn="l">
              <a:defRPr sz="1200">
                <a:solidFill>
                  <a:schemeClr val="bg2">
                    <a:lumMod val="60000"/>
                    <a:lumOff val="40000"/>
                  </a:schemeClr>
                </a:solidFill>
                <a:latin typeface="Brush Script MT" pitchFamily="66" charset="0"/>
              </a:defRPr>
            </a:lvl1pPr>
          </a:lstStyle>
          <a:p>
            <a:fld id="{7D290233-0DD1-4A80-BB1E-9ADC3556DBB6}" type="datetimeFigureOut">
              <a:rPr lang="en-US" smtClean="0"/>
              <a:t>6/5/2019</a:t>
            </a:fld>
            <a:endParaRPr lang="en-US" dirty="0"/>
          </a:p>
        </p:txBody>
      </p:sp>
      <p:sp>
        <p:nvSpPr>
          <p:cNvPr id="5" name="Footer Placeholder 4"/>
          <p:cNvSpPr>
            <a:spLocks noGrp="1"/>
          </p:cNvSpPr>
          <p:nvPr>
            <p:ph type="ftr" sz="quarter" idx="3"/>
          </p:nvPr>
        </p:nvSpPr>
        <p:spPr>
          <a:xfrm>
            <a:off x="5958840" y="6371591"/>
            <a:ext cx="2895600" cy="257810"/>
          </a:xfrm>
          <a:prstGeom prst="rect">
            <a:avLst/>
          </a:prstGeom>
        </p:spPr>
        <p:txBody>
          <a:bodyPr vert="horz" lIns="91440" tIns="45720" rIns="91440" bIns="45720" rtlCol="0" anchor="ctr"/>
          <a:lstStyle>
            <a:lvl1pPr marL="0" algn="r" defTabSz="914400" rtl="0" eaLnBrk="1" latinLnBrk="0" hangingPunct="1">
              <a:defRPr sz="1200" kern="1200">
                <a:solidFill>
                  <a:schemeClr val="bg2">
                    <a:lumMod val="60000"/>
                    <a:lumOff val="40000"/>
                  </a:schemeClr>
                </a:solidFill>
                <a:latin typeface="Brush Script MT" pitchFamily="66" charset="0"/>
                <a:ea typeface="+mn-ea"/>
                <a:cs typeface="+mn-cs"/>
              </a:defRPr>
            </a:lvl1pPr>
          </a:lstStyle>
          <a:p>
            <a:endParaRPr lang="en-US" dirty="0"/>
          </a:p>
        </p:txBody>
      </p:sp>
      <p:sp>
        <p:nvSpPr>
          <p:cNvPr id="6" name="Slide Number Placeholder 5"/>
          <p:cNvSpPr>
            <a:spLocks noGrp="1"/>
          </p:cNvSpPr>
          <p:nvPr>
            <p:ph type="sldNum" sz="quarter" idx="4"/>
          </p:nvPr>
        </p:nvSpPr>
        <p:spPr>
          <a:xfrm>
            <a:off x="4191000" y="6356350"/>
            <a:ext cx="762000" cy="271463"/>
          </a:xfrm>
          <a:prstGeom prst="rect">
            <a:avLst/>
          </a:prstGeom>
        </p:spPr>
        <p:txBody>
          <a:bodyPr vert="horz" lIns="91440" tIns="45720" rIns="91440" bIns="45720" rtlCol="0" anchor="ctr"/>
          <a:lstStyle>
            <a:lvl1pPr marL="0" algn="ctr" defTabSz="914400" rtl="0" eaLnBrk="1" latinLnBrk="0" hangingPunct="1">
              <a:defRPr sz="1200" kern="1200">
                <a:solidFill>
                  <a:schemeClr val="bg2">
                    <a:lumMod val="60000"/>
                    <a:lumOff val="40000"/>
                  </a:schemeClr>
                </a:solidFill>
                <a:latin typeface="+mn-lt"/>
                <a:ea typeface="+mn-ea"/>
                <a:cs typeface="+mn-cs"/>
              </a:defRPr>
            </a:lvl1pPr>
          </a:lstStyle>
          <a:p>
            <a:fld id="{CFE4BAC9-6D41-4691-9299-18EF07EF0177}" type="slidenum">
              <a:rPr lang="en-US" smtClean="0"/>
              <a:t>‹#›</a:t>
            </a:fld>
            <a:endParaRPr 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Lst>
  <p:txStyles>
    <p:titleStyle>
      <a:lvl1pPr algn="ctr" defTabSz="914400" rtl="0" eaLnBrk="1" latinLnBrk="0" hangingPunct="1">
        <a:spcBef>
          <a:spcPct val="0"/>
        </a:spcBef>
        <a:buNone/>
        <a:defRPr sz="4800" kern="1200">
          <a:solidFill>
            <a:schemeClr val="tx1">
              <a:lumMod val="75000"/>
              <a:lumOff val="25000"/>
            </a:schemeClr>
          </a:solidFill>
          <a:latin typeface="+mj-lt"/>
          <a:ea typeface="+mj-ea"/>
          <a:cs typeface="+mj-cs"/>
        </a:defRPr>
      </a:lvl1pPr>
    </p:titleStyle>
    <p:bodyStyle>
      <a:lvl1pPr marL="342900" indent="-342900" algn="l" defTabSz="914400" rtl="0" eaLnBrk="1" latinLnBrk="0" hangingPunct="1">
        <a:spcBef>
          <a:spcPts val="2000"/>
        </a:spcBef>
        <a:buClr>
          <a:schemeClr val="tx1">
            <a:lumMod val="75000"/>
            <a:lumOff val="25000"/>
          </a:schemeClr>
        </a:buClr>
        <a:buFont typeface="Arial" pitchFamily="34" charset="0"/>
        <a:buChar char="•"/>
        <a:defRPr sz="2400" kern="1200">
          <a:solidFill>
            <a:schemeClr val="tx1">
              <a:lumMod val="75000"/>
              <a:lumOff val="25000"/>
            </a:schemeClr>
          </a:solidFill>
          <a:latin typeface="+mn-lt"/>
          <a:ea typeface="+mn-ea"/>
          <a:cs typeface="+mn-cs"/>
        </a:defRPr>
      </a:lvl1pPr>
      <a:lvl2pPr marL="579438" indent="-228600" algn="l" defTabSz="914400" rtl="0" eaLnBrk="1" latinLnBrk="0" hangingPunct="1">
        <a:spcBef>
          <a:spcPts val="600"/>
        </a:spcBef>
        <a:buClr>
          <a:schemeClr val="bg2">
            <a:lumMod val="60000"/>
            <a:lumOff val="40000"/>
          </a:schemeClr>
        </a:buClr>
        <a:buFont typeface="Arial" pitchFamily="34" charset="0"/>
        <a:buChar char="•"/>
        <a:defRPr sz="2200" kern="1200">
          <a:solidFill>
            <a:schemeClr val="tx1">
              <a:lumMod val="75000"/>
              <a:lumOff val="25000"/>
            </a:schemeClr>
          </a:solidFill>
          <a:latin typeface="+mn-lt"/>
          <a:ea typeface="+mn-ea"/>
          <a:cs typeface="+mn-cs"/>
        </a:defRPr>
      </a:lvl2pPr>
      <a:lvl3pPr marL="808038" indent="-228600" algn="l" defTabSz="914400" rtl="0" eaLnBrk="1" latinLnBrk="0" hangingPunct="1">
        <a:spcBef>
          <a:spcPts val="600"/>
        </a:spcBef>
        <a:buClr>
          <a:schemeClr val="tx1">
            <a:lumMod val="75000"/>
            <a:lumOff val="25000"/>
          </a:schemeClr>
        </a:buClr>
        <a:buFont typeface="Arial" pitchFamily="34" charset="0"/>
        <a:buChar char="•"/>
        <a:defRPr sz="2000" kern="1200">
          <a:solidFill>
            <a:schemeClr val="tx1">
              <a:lumMod val="75000"/>
              <a:lumOff val="25000"/>
            </a:schemeClr>
          </a:solidFill>
          <a:latin typeface="+mn-lt"/>
          <a:ea typeface="+mn-ea"/>
          <a:cs typeface="+mn-cs"/>
        </a:defRPr>
      </a:lvl3pPr>
      <a:lvl4pPr marL="1036638" indent="-228600" algn="l" defTabSz="914400" rtl="0" eaLnBrk="1" latinLnBrk="0" hangingPunct="1">
        <a:spcBef>
          <a:spcPts val="600"/>
        </a:spcBef>
        <a:buClr>
          <a:schemeClr val="bg2">
            <a:lumMod val="60000"/>
            <a:lumOff val="40000"/>
          </a:schemeClr>
        </a:buClr>
        <a:buFont typeface="Arial" pitchFamily="34" charset="0"/>
        <a:buChar char="•"/>
        <a:defRPr sz="1800" kern="1200">
          <a:solidFill>
            <a:schemeClr val="tx1">
              <a:lumMod val="75000"/>
              <a:lumOff val="25000"/>
            </a:schemeClr>
          </a:solidFill>
          <a:latin typeface="+mn-lt"/>
          <a:ea typeface="+mn-ea"/>
          <a:cs typeface="+mn-cs"/>
        </a:defRPr>
      </a:lvl4pPr>
      <a:lvl5pPr marL="1265238" indent="-228600" algn="l" defTabSz="914400" rtl="0" eaLnBrk="1" latinLnBrk="0" hangingPunct="1">
        <a:spcBef>
          <a:spcPts val="600"/>
        </a:spcBef>
        <a:buClr>
          <a:schemeClr val="tx1">
            <a:lumMod val="75000"/>
            <a:lumOff val="25000"/>
          </a:schemeClr>
        </a:buClr>
        <a:buFont typeface="Arial" pitchFamily="34" charset="0"/>
        <a:buChar char="•"/>
        <a:defRPr sz="1800" kern="1200">
          <a:solidFill>
            <a:schemeClr val="tx1">
              <a:lumMod val="75000"/>
              <a:lumOff val="25000"/>
            </a:schemeClr>
          </a:solidFill>
          <a:latin typeface="+mn-lt"/>
          <a:ea typeface="+mn-ea"/>
          <a:cs typeface="+mn-cs"/>
        </a:defRPr>
      </a:lvl5pPr>
      <a:lvl6pPr marL="1485900" indent="-228600" algn="l" defTabSz="914400" rtl="0" eaLnBrk="1" latinLnBrk="0" hangingPunct="1">
        <a:spcBef>
          <a:spcPct val="20000"/>
        </a:spcBef>
        <a:buClr>
          <a:schemeClr val="bg2">
            <a:lumMod val="60000"/>
            <a:lumOff val="40000"/>
          </a:schemeClr>
        </a:buClr>
        <a:buFont typeface="Arial" pitchFamily="34" charset="0"/>
        <a:buChar char="•"/>
        <a:defRPr lang="en-US" sz="1800" kern="1200" dirty="0" smtClean="0">
          <a:solidFill>
            <a:schemeClr val="tx1">
              <a:lumMod val="75000"/>
              <a:lumOff val="25000"/>
            </a:schemeClr>
          </a:solidFill>
          <a:latin typeface="+mn-lt"/>
          <a:ea typeface="+mn-ea"/>
          <a:cs typeface="+mn-cs"/>
        </a:defRPr>
      </a:lvl6pPr>
      <a:lvl7pPr marL="1712913" indent="-228600" algn="l" defTabSz="914400" rtl="0" eaLnBrk="1" latinLnBrk="0" hangingPunct="1">
        <a:spcBef>
          <a:spcPct val="20000"/>
        </a:spcBef>
        <a:buClr>
          <a:schemeClr val="tx1">
            <a:lumMod val="75000"/>
            <a:lumOff val="25000"/>
          </a:schemeClr>
        </a:buClr>
        <a:buFont typeface="Arial" pitchFamily="34" charset="0"/>
        <a:buChar char="•"/>
        <a:defRPr lang="en-US" sz="1800" kern="1200" dirty="0" smtClean="0">
          <a:solidFill>
            <a:schemeClr val="tx1">
              <a:lumMod val="75000"/>
              <a:lumOff val="25000"/>
            </a:schemeClr>
          </a:solidFill>
          <a:latin typeface="+mn-lt"/>
          <a:ea typeface="+mn-ea"/>
          <a:cs typeface="+mn-cs"/>
        </a:defRPr>
      </a:lvl7pPr>
      <a:lvl8pPr marL="1947863" indent="-228600" algn="l" defTabSz="914400" rtl="0" eaLnBrk="1" latinLnBrk="0" hangingPunct="1">
        <a:spcBef>
          <a:spcPct val="20000"/>
        </a:spcBef>
        <a:buClr>
          <a:schemeClr val="bg2">
            <a:lumMod val="60000"/>
            <a:lumOff val="40000"/>
          </a:schemeClr>
        </a:buClr>
        <a:buFont typeface="Arial" pitchFamily="34" charset="0"/>
        <a:buChar char="•"/>
        <a:defRPr lang="en-US" sz="1800" kern="1200" dirty="0" smtClean="0">
          <a:solidFill>
            <a:schemeClr val="tx1">
              <a:lumMod val="75000"/>
              <a:lumOff val="25000"/>
            </a:schemeClr>
          </a:solidFill>
          <a:latin typeface="+mn-lt"/>
          <a:ea typeface="+mn-ea"/>
          <a:cs typeface="+mn-cs"/>
        </a:defRPr>
      </a:lvl8pPr>
      <a:lvl9pPr marL="2174875" indent="-228600" algn="l" defTabSz="914400" rtl="0" eaLnBrk="1" latinLnBrk="0" hangingPunct="1">
        <a:spcBef>
          <a:spcPct val="20000"/>
        </a:spcBef>
        <a:buClr>
          <a:schemeClr val="tx1">
            <a:lumMod val="75000"/>
            <a:lumOff val="25000"/>
          </a:schemeClr>
        </a:buClr>
        <a:buFont typeface="Arial" pitchFamily="34" charset="0"/>
        <a:buChar char="•"/>
        <a:defRPr lang="en-US" sz="1800" kern="1200" dirty="0">
          <a:solidFill>
            <a:schemeClr val="tx1">
              <a:lumMod val="75000"/>
              <a:lumOff val="25000"/>
            </a:schemeClr>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hyperlink" Target="https://www.youtube.com/watch?v=9MuGbXgLkS0"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50333" y="493889"/>
            <a:ext cx="8057445" cy="2554111"/>
          </a:xfrm>
        </p:spPr>
        <p:txBody>
          <a:bodyPr/>
          <a:lstStyle/>
          <a:p>
            <a:r>
              <a:rPr lang="en-US" dirty="0"/>
              <a:t>Democracy Matters</a:t>
            </a:r>
          </a:p>
        </p:txBody>
      </p:sp>
      <p:sp>
        <p:nvSpPr>
          <p:cNvPr id="3" name="Subtitle 2"/>
          <p:cNvSpPr>
            <a:spLocks noGrp="1"/>
          </p:cNvSpPr>
          <p:nvPr>
            <p:ph type="subTitle" idx="1"/>
          </p:nvPr>
        </p:nvSpPr>
        <p:spPr/>
        <p:txBody>
          <a:bodyPr/>
          <a:lstStyle/>
          <a:p>
            <a:r>
              <a:rPr lang="en-US" sz="2800" b="1" dirty="0"/>
              <a:t>LWVA/CoA </a:t>
            </a:r>
            <a:br>
              <a:rPr lang="en-US" sz="2800" b="1" dirty="0"/>
            </a:br>
            <a:r>
              <a:rPr lang="en-US" sz="2800" b="1" dirty="0"/>
              <a:t>High School Civics Scholarship Program</a:t>
            </a:r>
          </a:p>
          <a:p>
            <a:endParaRPr lang="en-US" dirty="0"/>
          </a:p>
          <a:p>
            <a:r>
              <a:rPr lang="en-US" dirty="0"/>
              <a:t>Presented By: Alice Fried</a:t>
            </a:r>
          </a:p>
        </p:txBody>
      </p:sp>
    </p:spTree>
    <p:extLst>
      <p:ext uri="{BB962C8B-B14F-4D97-AF65-F5344CB8AC3E}">
        <p14:creationId xmlns:p14="http://schemas.microsoft.com/office/powerpoint/2010/main" val="77502573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t>Target Audience</a:t>
            </a:r>
            <a:endParaRPr lang="en-US" dirty="0"/>
          </a:p>
        </p:txBody>
      </p:sp>
      <p:sp>
        <p:nvSpPr>
          <p:cNvPr id="3" name="Content Placeholder 2"/>
          <p:cNvSpPr>
            <a:spLocks noGrp="1"/>
          </p:cNvSpPr>
          <p:nvPr>
            <p:ph idx="1"/>
          </p:nvPr>
        </p:nvSpPr>
        <p:spPr>
          <a:xfrm>
            <a:off x="434445" y="1950156"/>
            <a:ext cx="8413222" cy="3931920"/>
          </a:xfrm>
        </p:spPr>
        <p:txBody>
          <a:bodyPr>
            <a:normAutofit/>
          </a:bodyPr>
          <a:lstStyle/>
          <a:p>
            <a:r>
              <a:rPr lang="en-US" dirty="0"/>
              <a:t>This makes our target audience of “Millennial” high school students in 11</a:t>
            </a:r>
            <a:r>
              <a:rPr lang="en-US" baseline="30000" dirty="0"/>
              <a:t>th</a:t>
            </a:r>
            <a:r>
              <a:rPr lang="en-US" dirty="0"/>
              <a:t> – 12 grade spot on.  And the newest voters need the most information, and to see its immediate relevance to their civic lives.  This program would be part of the LWVA’s Youth Outreach. </a:t>
            </a:r>
          </a:p>
        </p:txBody>
      </p:sp>
      <p:pic>
        <p:nvPicPr>
          <p:cNvPr id="5" name="Picture 4"/>
          <p:cNvPicPr>
            <a:picLocks noChangeAspect="1"/>
          </p:cNvPicPr>
          <p:nvPr/>
        </p:nvPicPr>
        <p:blipFill>
          <a:blip r:embed="rId2"/>
          <a:stretch>
            <a:fillRect/>
          </a:stretch>
        </p:blipFill>
        <p:spPr>
          <a:xfrm>
            <a:off x="1704447" y="4007556"/>
            <a:ext cx="5544767" cy="2171700"/>
          </a:xfrm>
          <a:prstGeom prst="rect">
            <a:avLst/>
          </a:prstGeom>
        </p:spPr>
      </p:pic>
    </p:spTree>
    <p:extLst>
      <p:ext uri="{BB962C8B-B14F-4D97-AF65-F5344CB8AC3E}">
        <p14:creationId xmlns:p14="http://schemas.microsoft.com/office/powerpoint/2010/main" val="40315015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Why Now?</a:t>
            </a:r>
            <a:r>
              <a:rPr lang="en-US" dirty="0"/>
              <a:t> </a:t>
            </a:r>
          </a:p>
        </p:txBody>
      </p:sp>
      <p:sp>
        <p:nvSpPr>
          <p:cNvPr id="3" name="Content Placeholder 2"/>
          <p:cNvSpPr>
            <a:spLocks noGrp="1"/>
          </p:cNvSpPr>
          <p:nvPr>
            <p:ph idx="1"/>
          </p:nvPr>
        </p:nvSpPr>
        <p:spPr/>
        <p:txBody>
          <a:bodyPr/>
          <a:lstStyle/>
          <a:p>
            <a:r>
              <a:rPr lang="en-US" dirty="0"/>
              <a:t>The challenge and opportunity of the current crisis in our political present of the run-up to the 2020 elections is calling our students to use technology tools at their disposal to find the facts, decide who are trusted sources, and make informed decisions based on information they’ve determined they can trust.</a:t>
            </a:r>
          </a:p>
        </p:txBody>
      </p:sp>
    </p:spTree>
    <p:extLst>
      <p:ext uri="{BB962C8B-B14F-4D97-AF65-F5344CB8AC3E}">
        <p14:creationId xmlns:p14="http://schemas.microsoft.com/office/powerpoint/2010/main" val="3206203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t>Game Design</a:t>
            </a:r>
            <a:endParaRPr lang="en-US" dirty="0"/>
          </a:p>
        </p:txBody>
      </p:sp>
      <p:sp>
        <p:nvSpPr>
          <p:cNvPr id="3" name="Content Placeholder 2"/>
          <p:cNvSpPr>
            <a:spLocks noGrp="1"/>
          </p:cNvSpPr>
          <p:nvPr>
            <p:ph idx="1"/>
          </p:nvPr>
        </p:nvSpPr>
        <p:spPr/>
        <p:txBody>
          <a:bodyPr/>
          <a:lstStyle/>
          <a:p>
            <a:r>
              <a:rPr lang="en-US" dirty="0"/>
              <a:t>The Civics Challenge Game is divided into several factual recall and problem-solving games.  The first half will build on their fact retention of the 100 Questions from the Citizenship Test. The second half of the quiz will test the students’ ability to use their phones to identify which given facts are true in various online news stories, and then how to respond to those which are Fake News.</a:t>
            </a:r>
          </a:p>
        </p:txBody>
      </p:sp>
    </p:spTree>
    <p:extLst>
      <p:ext uri="{BB962C8B-B14F-4D97-AF65-F5344CB8AC3E}">
        <p14:creationId xmlns:p14="http://schemas.microsoft.com/office/powerpoint/2010/main" val="92410014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Promotion</a:t>
            </a:r>
            <a:r>
              <a:rPr lang="en-US" dirty="0"/>
              <a:t> </a:t>
            </a:r>
          </a:p>
        </p:txBody>
      </p:sp>
      <p:sp>
        <p:nvSpPr>
          <p:cNvPr id="3" name="Content Placeholder 2"/>
          <p:cNvSpPr>
            <a:spLocks noGrp="1"/>
          </p:cNvSpPr>
          <p:nvPr>
            <p:ph idx="1"/>
          </p:nvPr>
        </p:nvSpPr>
        <p:spPr/>
        <p:txBody>
          <a:bodyPr>
            <a:normAutofit fontScale="92500" lnSpcReduction="10000"/>
          </a:bodyPr>
          <a:lstStyle/>
          <a:p>
            <a:r>
              <a:rPr lang="en-US" dirty="0"/>
              <a:t>The Civics Challenge Youth Outreach program will be advertised as part of a Centennial Celebration for the LWVA.  The Civics Challenge TV Quiz Show is a potential revenue builder, but needs some funds for PSA’s and episodes to be shot at a Community Access studio to get it started. </a:t>
            </a:r>
          </a:p>
          <a:p>
            <a:pPr marL="0" indent="0">
              <a:buNone/>
            </a:pPr>
            <a:endParaRPr lang="en-US" dirty="0"/>
          </a:p>
          <a:p>
            <a:r>
              <a:rPr lang="en-US" dirty="0"/>
              <a:t>The League of Women Voters of Alameda will offer the opportunity to join the Civics Challenge Collaborative to each of the LWV chapters in California.  </a:t>
            </a:r>
          </a:p>
          <a:p>
            <a:endParaRPr lang="en-US" dirty="0"/>
          </a:p>
          <a:p>
            <a:endParaRPr lang="en-US" dirty="0"/>
          </a:p>
        </p:txBody>
      </p:sp>
    </p:spTree>
    <p:extLst>
      <p:ext uri="{BB962C8B-B14F-4D97-AF65-F5344CB8AC3E}">
        <p14:creationId xmlns:p14="http://schemas.microsoft.com/office/powerpoint/2010/main" val="35639752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Wrap Up</a:t>
            </a:r>
          </a:p>
        </p:txBody>
      </p:sp>
      <p:sp>
        <p:nvSpPr>
          <p:cNvPr id="3" name="Content Placeholder 2"/>
          <p:cNvSpPr>
            <a:spLocks noGrp="1"/>
          </p:cNvSpPr>
          <p:nvPr>
            <p:ph idx="1"/>
          </p:nvPr>
        </p:nvSpPr>
        <p:spPr>
          <a:xfrm>
            <a:off x="465667" y="1763888"/>
            <a:ext cx="8269111" cy="5094111"/>
          </a:xfrm>
        </p:spPr>
        <p:txBody>
          <a:bodyPr>
            <a:noAutofit/>
          </a:bodyPr>
          <a:lstStyle/>
          <a:p>
            <a:r>
              <a:rPr lang="en-US" sz="1600" b="1" dirty="0"/>
              <a:t>The League of Women Voters was established in 1920 to help women carry out their new responsibilities as voters.  It encouraged them to use their hard fought for new power to use their vote—their voice—to participate in shaping public policy.</a:t>
            </a:r>
            <a:endParaRPr lang="en-US" sz="1600" dirty="0"/>
          </a:p>
          <a:p>
            <a:r>
              <a:rPr lang="en-US" sz="1600" b="1" dirty="0"/>
              <a:t>This holds true today, even though now men are also included, the league continues to work on vital issues of concerns to the people through its education and advocacy efforts.  (Our forums; Meet your public officials; pros and cons; voter registration)</a:t>
            </a:r>
            <a:endParaRPr lang="en-US" sz="1600" dirty="0"/>
          </a:p>
          <a:p>
            <a:r>
              <a:rPr lang="en-US" sz="1600" b="1" dirty="0"/>
              <a:t>And now, we at LWVA are proud to join forces with the College of Alameda in shaping and developing a civic-minded attitude in our young people—the future of our democracy.</a:t>
            </a:r>
            <a:endParaRPr lang="en-US" sz="1600" dirty="0"/>
          </a:p>
          <a:p>
            <a:r>
              <a:rPr lang="en-US" sz="1600" b="1" dirty="0"/>
              <a:t>This partnership exposes high-school and community college students to common good issues that affect us individually but has to be addressed with collective policies.</a:t>
            </a:r>
            <a:endParaRPr lang="en-US" sz="1600" dirty="0"/>
          </a:p>
          <a:p>
            <a:r>
              <a:rPr lang="en-US" sz="1600" b="1" dirty="0"/>
              <a:t>Also, by providing an opportunity for these students to learn creative thinking and communication skills that translates into success.</a:t>
            </a:r>
            <a:endParaRPr lang="en-US" sz="1600" dirty="0"/>
          </a:p>
          <a:p>
            <a:endParaRPr lang="en-US" sz="1600" dirty="0"/>
          </a:p>
        </p:txBody>
      </p:sp>
    </p:spTree>
    <p:extLst>
      <p:ext uri="{BB962C8B-B14F-4D97-AF65-F5344CB8AC3E}">
        <p14:creationId xmlns:p14="http://schemas.microsoft.com/office/powerpoint/2010/main" val="2835540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PSA</a:t>
            </a:r>
          </a:p>
        </p:txBody>
      </p:sp>
      <p:sp>
        <p:nvSpPr>
          <p:cNvPr id="3" name="Content Placeholder 2"/>
          <p:cNvSpPr>
            <a:spLocks noGrp="1"/>
          </p:cNvSpPr>
          <p:nvPr>
            <p:ph idx="1"/>
          </p:nvPr>
        </p:nvSpPr>
        <p:spPr>
          <a:xfrm>
            <a:off x="900112" y="2133601"/>
            <a:ext cx="7345363" cy="829732"/>
          </a:xfrm>
        </p:spPr>
        <p:txBody>
          <a:bodyPr/>
          <a:lstStyle/>
          <a:p>
            <a:pPr marL="0" indent="0" algn="ctr">
              <a:buNone/>
            </a:pPr>
            <a:r>
              <a:rPr lang="en-US" dirty="0">
                <a:hlinkClick r:id="rId2"/>
              </a:rPr>
              <a:t>LWVA Democracy Matters PSA</a:t>
            </a:r>
            <a:endParaRPr lang="en-US" dirty="0"/>
          </a:p>
          <a:p>
            <a:endParaRPr lang="en-US" dirty="0"/>
          </a:p>
        </p:txBody>
      </p:sp>
    </p:spTree>
    <p:extLst>
      <p:ext uri="{BB962C8B-B14F-4D97-AF65-F5344CB8AC3E}">
        <p14:creationId xmlns:p14="http://schemas.microsoft.com/office/powerpoint/2010/main" val="37802027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About LWVA/CoA Civics Scholarship Program</a:t>
            </a:r>
          </a:p>
        </p:txBody>
      </p:sp>
      <p:sp>
        <p:nvSpPr>
          <p:cNvPr id="3" name="Content Placeholder 2"/>
          <p:cNvSpPr>
            <a:spLocks noGrp="1"/>
          </p:cNvSpPr>
          <p:nvPr>
            <p:ph idx="1"/>
          </p:nvPr>
        </p:nvSpPr>
        <p:spPr>
          <a:xfrm>
            <a:off x="423333" y="1919111"/>
            <a:ext cx="4148667" cy="4146410"/>
          </a:xfrm>
        </p:spPr>
        <p:txBody>
          <a:bodyPr>
            <a:normAutofit fontScale="85000" lnSpcReduction="20000"/>
          </a:bodyPr>
          <a:lstStyle/>
          <a:p>
            <a:r>
              <a:rPr lang="en-US" dirty="0"/>
              <a:t>In keeping with the League of Women Voters goal to build and empower citizen participation in the democratic process, LWVA’s Youth Outreach Committee was established to provide voter awareness, voter registration and procedures and effects of informed voting to high-school students. And in partnership with the College of Alameda, the  </a:t>
            </a:r>
            <a:r>
              <a:rPr lang="en-US" b="1" dirty="0"/>
              <a:t>DEMOCRACY MATTERS</a:t>
            </a:r>
            <a:r>
              <a:rPr lang="en-US" dirty="0"/>
              <a:t> - </a:t>
            </a:r>
            <a:r>
              <a:rPr lang="en-US" b="1" i="1" dirty="0"/>
              <a:t>LWVA/CoA High School Civics Scholarship Program</a:t>
            </a:r>
            <a:r>
              <a:rPr lang="en-US" dirty="0"/>
              <a:t>, (DSP) was created.  </a:t>
            </a:r>
          </a:p>
          <a:p>
            <a:endParaRPr lang="en-US" dirty="0"/>
          </a:p>
        </p:txBody>
      </p:sp>
      <p:pic>
        <p:nvPicPr>
          <p:cNvPr id="4" name="Picture 3" descr="Screen Shot 2019-05-28 at 8.26.48 AM.png"/>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4699000" y="1919111"/>
            <a:ext cx="3783016" cy="3513667"/>
          </a:xfrm>
          <a:prstGeom prst="rect">
            <a:avLst/>
          </a:prstGeom>
        </p:spPr>
      </p:pic>
    </p:spTree>
    <p:extLst>
      <p:ext uri="{BB962C8B-B14F-4D97-AF65-F5344CB8AC3E}">
        <p14:creationId xmlns:p14="http://schemas.microsoft.com/office/powerpoint/2010/main" val="15429519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592" y="704023"/>
            <a:ext cx="2754932" cy="4573596"/>
          </a:xfrm>
        </p:spPr>
        <p:txBody>
          <a:bodyPr>
            <a:normAutofit/>
          </a:bodyPr>
          <a:lstStyle/>
          <a:p>
            <a:r>
              <a:rPr lang="en-US" dirty="0"/>
              <a:t>Selection Process</a:t>
            </a:r>
          </a:p>
        </p:txBody>
      </p:sp>
      <p:pic>
        <p:nvPicPr>
          <p:cNvPr id="8" name="Content Placeholder 7" descr="Screen Shot 2019-05-28 at 7.56.46 AM.png"/>
          <p:cNvPicPr>
            <a:picLocks noGrp="1" noChangeAspect="1"/>
          </p:cNvPicPr>
          <p:nvPr>
            <p:ph idx="1"/>
          </p:nvPr>
        </p:nvPicPr>
        <p:blipFill rotWithShape="1">
          <a:blip r:embed="rId2" cstate="email">
            <a:extLst>
              <a:ext uri="{28A0092B-C50C-407E-A947-70E740481C1C}">
                <a14:useLocalDpi xmlns:a14="http://schemas.microsoft.com/office/drawing/2010/main" val="0"/>
              </a:ext>
            </a:extLst>
          </a:blip>
          <a:srcRect l="3551" t="2192" r="9932"/>
          <a:stretch/>
        </p:blipFill>
        <p:spPr>
          <a:xfrm>
            <a:off x="2934253" y="350382"/>
            <a:ext cx="5795521" cy="6102489"/>
          </a:xfrm>
        </p:spPr>
      </p:pic>
    </p:spTree>
    <p:extLst>
      <p:ext uri="{BB962C8B-B14F-4D97-AF65-F5344CB8AC3E}">
        <p14:creationId xmlns:p14="http://schemas.microsoft.com/office/powerpoint/2010/main" val="30243381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Judging Criteria</a:t>
            </a:r>
          </a:p>
        </p:txBody>
      </p:sp>
      <p:sp>
        <p:nvSpPr>
          <p:cNvPr id="3" name="Content Placeholder 2"/>
          <p:cNvSpPr>
            <a:spLocks noGrp="1"/>
          </p:cNvSpPr>
          <p:nvPr>
            <p:ph idx="1"/>
          </p:nvPr>
        </p:nvSpPr>
        <p:spPr/>
        <p:txBody>
          <a:bodyPr/>
          <a:lstStyle/>
          <a:p>
            <a:r>
              <a:rPr lang="en-US" dirty="0"/>
              <a:t>Content</a:t>
            </a:r>
          </a:p>
          <a:p>
            <a:r>
              <a:rPr lang="en-US" dirty="0"/>
              <a:t>Preparation</a:t>
            </a:r>
          </a:p>
          <a:p>
            <a:r>
              <a:rPr lang="en-US" dirty="0"/>
              <a:t>Argument</a:t>
            </a:r>
          </a:p>
          <a:p>
            <a:r>
              <a:rPr lang="en-US" dirty="0"/>
              <a:t>Presentation</a:t>
            </a:r>
          </a:p>
        </p:txBody>
      </p:sp>
      <p:pic>
        <p:nvPicPr>
          <p:cNvPr id="4" name="Picture 3" descr="Screen Shot 2019-05-28 at 8.30.56 AM.png"/>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4322130" y="1870593"/>
            <a:ext cx="3415345" cy="3844408"/>
          </a:xfrm>
          <a:prstGeom prst="rect">
            <a:avLst/>
          </a:prstGeom>
        </p:spPr>
      </p:pic>
    </p:spTree>
    <p:extLst>
      <p:ext uri="{BB962C8B-B14F-4D97-AF65-F5344CB8AC3E}">
        <p14:creationId xmlns:p14="http://schemas.microsoft.com/office/powerpoint/2010/main" val="26628114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Sample Ballot</a:t>
            </a:r>
          </a:p>
        </p:txBody>
      </p:sp>
      <p:pic>
        <p:nvPicPr>
          <p:cNvPr id="4" name="Content Placeholder 3" descr="Screen Shot 2019-05-28 at 8.03.06 AM.png"/>
          <p:cNvPicPr>
            <a:picLocks noGrp="1" noChangeAspect="1"/>
          </p:cNvPicPr>
          <p:nvPr>
            <p:ph idx="1"/>
          </p:nvPr>
        </p:nvPicPr>
        <p:blipFill rotWithShape="1">
          <a:blip r:embed="rId2" cstate="email">
            <a:extLst>
              <a:ext uri="{28A0092B-C50C-407E-A947-70E740481C1C}">
                <a14:useLocalDpi xmlns:a14="http://schemas.microsoft.com/office/drawing/2010/main" val="0"/>
              </a:ext>
            </a:extLst>
          </a:blip>
          <a:srcRect t="11983" b="9782"/>
          <a:stretch/>
        </p:blipFill>
        <p:spPr>
          <a:xfrm>
            <a:off x="166334" y="1848555"/>
            <a:ext cx="8668710" cy="4513299"/>
          </a:xfrm>
        </p:spPr>
      </p:pic>
    </p:spTree>
    <p:extLst>
      <p:ext uri="{BB962C8B-B14F-4D97-AF65-F5344CB8AC3E}">
        <p14:creationId xmlns:p14="http://schemas.microsoft.com/office/powerpoint/2010/main" val="40357821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6985" y="244158"/>
            <a:ext cx="5245764" cy="1339850"/>
          </a:xfrm>
        </p:spPr>
        <p:txBody>
          <a:bodyPr>
            <a:normAutofit fontScale="90000"/>
          </a:bodyPr>
          <a:lstStyle/>
          <a:p>
            <a:r>
              <a:rPr lang="en-US" dirty="0"/>
              <a:t>Fundraising Options</a:t>
            </a:r>
          </a:p>
        </p:txBody>
      </p:sp>
      <p:sp>
        <p:nvSpPr>
          <p:cNvPr id="3" name="Content Placeholder 2"/>
          <p:cNvSpPr>
            <a:spLocks noGrp="1"/>
          </p:cNvSpPr>
          <p:nvPr>
            <p:ph idx="1"/>
          </p:nvPr>
        </p:nvSpPr>
        <p:spPr>
          <a:xfrm>
            <a:off x="900113" y="2133601"/>
            <a:ext cx="4081110" cy="3931920"/>
          </a:xfrm>
        </p:spPr>
        <p:txBody>
          <a:bodyPr/>
          <a:lstStyle/>
          <a:p>
            <a:r>
              <a:rPr lang="en-US" dirty="0"/>
              <a:t>Grants</a:t>
            </a:r>
          </a:p>
          <a:p>
            <a:r>
              <a:rPr lang="en-US" dirty="0"/>
              <a:t>Sponsorships</a:t>
            </a:r>
          </a:p>
          <a:p>
            <a:r>
              <a:rPr lang="en-US" dirty="0"/>
              <a:t>In-Kind</a:t>
            </a:r>
          </a:p>
          <a:p>
            <a:r>
              <a:rPr lang="en-US" dirty="0"/>
              <a:t>Membership Outreach</a:t>
            </a:r>
          </a:p>
        </p:txBody>
      </p:sp>
      <p:sp>
        <p:nvSpPr>
          <p:cNvPr id="4" name="Rectangle 3"/>
          <p:cNvSpPr/>
          <p:nvPr/>
        </p:nvSpPr>
        <p:spPr>
          <a:xfrm>
            <a:off x="4802835" y="5742355"/>
            <a:ext cx="4017804" cy="646331"/>
          </a:xfrm>
          <a:prstGeom prst="rect">
            <a:avLst/>
          </a:prstGeom>
        </p:spPr>
        <p:txBody>
          <a:bodyPr wrap="square">
            <a:spAutoFit/>
          </a:bodyPr>
          <a:lstStyle/>
          <a:p>
            <a:pPr algn="ctr"/>
            <a:r>
              <a:rPr lang="en-US" b="1" dirty="0"/>
              <a:t>Thanks to you, we raised $1,850 for</a:t>
            </a:r>
          </a:p>
          <a:p>
            <a:pPr algn="ctr"/>
            <a:r>
              <a:rPr lang="en-US" b="1" dirty="0"/>
              <a:t>​2019 &amp; 2020 scholarships!</a:t>
            </a:r>
          </a:p>
        </p:txBody>
      </p:sp>
      <p:pic>
        <p:nvPicPr>
          <p:cNvPr id="6" name="Picture 5"/>
          <p:cNvPicPr>
            <a:picLocks noChangeAspect="1"/>
          </p:cNvPicPr>
          <p:nvPr/>
        </p:nvPicPr>
        <p:blipFill>
          <a:blip r:embed="rId2"/>
          <a:stretch>
            <a:fillRect/>
          </a:stretch>
        </p:blipFill>
        <p:spPr>
          <a:xfrm>
            <a:off x="5532749" y="433859"/>
            <a:ext cx="3091893" cy="5405844"/>
          </a:xfrm>
          <a:prstGeom prst="rect">
            <a:avLst/>
          </a:prstGeom>
        </p:spPr>
      </p:pic>
    </p:spTree>
    <p:extLst>
      <p:ext uri="{BB962C8B-B14F-4D97-AF65-F5344CB8AC3E}">
        <p14:creationId xmlns:p14="http://schemas.microsoft.com/office/powerpoint/2010/main" val="374060751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b="1" dirty="0"/>
              <a:t>Civics Challenge </a:t>
            </a:r>
            <a:endParaRPr lang="en-US" dirty="0"/>
          </a:p>
        </p:txBody>
      </p:sp>
      <p:sp>
        <p:nvSpPr>
          <p:cNvPr id="3" name="Subtitle 2"/>
          <p:cNvSpPr>
            <a:spLocks noGrp="1"/>
          </p:cNvSpPr>
          <p:nvPr>
            <p:ph type="subTitle" idx="1"/>
          </p:nvPr>
        </p:nvSpPr>
        <p:spPr/>
        <p:txBody>
          <a:bodyPr/>
          <a:lstStyle/>
          <a:p>
            <a:r>
              <a:rPr lang="en-US" b="1" dirty="0"/>
              <a:t>Proposal for Television and Internet Quiz Show</a:t>
            </a:r>
            <a:r>
              <a:rPr lang="en-US" dirty="0"/>
              <a:t> </a:t>
            </a:r>
          </a:p>
        </p:txBody>
      </p:sp>
    </p:spTree>
    <p:extLst>
      <p:ext uri="{BB962C8B-B14F-4D97-AF65-F5344CB8AC3E}">
        <p14:creationId xmlns:p14="http://schemas.microsoft.com/office/powerpoint/2010/main" val="36447125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t>Mission</a:t>
            </a:r>
            <a:endParaRPr lang="en-US" dirty="0"/>
          </a:p>
        </p:txBody>
      </p:sp>
      <p:sp>
        <p:nvSpPr>
          <p:cNvPr id="3" name="Content Placeholder 2"/>
          <p:cNvSpPr>
            <a:spLocks noGrp="1"/>
          </p:cNvSpPr>
          <p:nvPr>
            <p:ph idx="1"/>
          </p:nvPr>
        </p:nvSpPr>
        <p:spPr/>
        <p:txBody>
          <a:bodyPr>
            <a:normAutofit fontScale="92500" lnSpcReduction="20000"/>
          </a:bodyPr>
          <a:lstStyle/>
          <a:p>
            <a:r>
              <a:rPr lang="en-US" dirty="0"/>
              <a:t>The League of Women Voters of Alameda developed the Civics Challenge Quiz Show in part as a response to the Woodrow Wilson National Fellowship Foundation’s national survey.  This 2018 survey found that only one in three Americans (36 percent) can actually pass a multiple choice test consisting of items taken from the U.S. Citizenship Test, which has a passing score of 60.</a:t>
            </a:r>
          </a:p>
          <a:p>
            <a:r>
              <a:rPr lang="en-US" dirty="0"/>
              <a:t>Surprisingly, the poll found stark gaps in knowledge depending on age.  Those 65 years and older scored the best, with 74 percent answering at least six in 10 questions correctly.  For those </a:t>
            </a:r>
            <a:r>
              <a:rPr lang="en-US" i="1" dirty="0"/>
              <a:t>under the age of 45</a:t>
            </a:r>
            <a:r>
              <a:rPr lang="en-US" dirty="0"/>
              <a:t>, </a:t>
            </a:r>
            <a:r>
              <a:rPr lang="en-US" i="1" dirty="0"/>
              <a:t>only 19 percent passed with the exam</a:t>
            </a:r>
            <a:r>
              <a:rPr lang="en-US" dirty="0"/>
              <a:t>, with 81 percent scoring a 59 percent or lower. </a:t>
            </a:r>
          </a:p>
        </p:txBody>
      </p:sp>
    </p:spTree>
    <p:extLst>
      <p:ext uri="{BB962C8B-B14F-4D97-AF65-F5344CB8AC3E}">
        <p14:creationId xmlns:p14="http://schemas.microsoft.com/office/powerpoint/2010/main" val="3176417713"/>
      </p:ext>
    </p:extLst>
  </p:cSld>
  <p:clrMapOvr>
    <a:masterClrMapping/>
  </p:clrMapOvr>
</p:sld>
</file>

<file path=ppt/theme/_rels/them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Capital">
  <a:themeElements>
    <a:clrScheme name="Capital">
      <a:dk1>
        <a:srgbClr val="000000"/>
      </a:dk1>
      <a:lt1>
        <a:srgbClr val="FFFFFF"/>
      </a:lt1>
      <a:dk2>
        <a:srgbClr val="6F6D5D"/>
      </a:dk2>
      <a:lt2>
        <a:srgbClr val="7C8F97"/>
      </a:lt2>
      <a:accent1>
        <a:srgbClr val="4B5A60"/>
      </a:accent1>
      <a:accent2>
        <a:srgbClr val="9C5238"/>
      </a:accent2>
      <a:accent3>
        <a:srgbClr val="504539"/>
      </a:accent3>
      <a:accent4>
        <a:srgbClr val="C1AD79"/>
      </a:accent4>
      <a:accent5>
        <a:srgbClr val="667559"/>
      </a:accent5>
      <a:accent6>
        <a:srgbClr val="BAD6AD"/>
      </a:accent6>
      <a:hlink>
        <a:srgbClr val="524A82"/>
      </a:hlink>
      <a:folHlink>
        <a:srgbClr val="8F9954"/>
      </a:folHlink>
    </a:clrScheme>
    <a:fontScheme name="Capital">
      <a:majorFont>
        <a:latin typeface="Calisto MT"/>
        <a:ea typeface=""/>
        <a:cs typeface=""/>
        <a:font script="Jpan" typeface="ＭＳ 明朝"/>
        <a:font script="Hans" typeface="宋体"/>
        <a:font script="Hant" typeface="新細明體"/>
      </a:majorFont>
      <a:minorFont>
        <a:latin typeface="Calisto MT"/>
        <a:ea typeface=""/>
        <a:cs typeface=""/>
        <a:font script="Jpan" typeface="ＭＳ 明朝"/>
        <a:font script="Hans" typeface="宋体"/>
        <a:font script="Hant" typeface="新細明體"/>
      </a:minorFont>
    </a:fontScheme>
    <a:fmtScheme name="Capital">
      <a:fillStyleLst>
        <a:solidFill>
          <a:schemeClr val="phClr"/>
        </a:solidFill>
        <a:blipFill rotWithShape="1">
          <a:blip xmlns:r="http://schemas.openxmlformats.org/officeDocument/2006/relationships" r:embed="rId1">
            <a:duotone>
              <a:schemeClr val="phClr">
                <a:satMod val="150000"/>
                <a:lumMod val="50000"/>
              </a:schemeClr>
              <a:schemeClr val="phClr">
                <a:satMod val="300000"/>
                <a:lumMod val="125000"/>
              </a:schemeClr>
            </a:duotone>
          </a:blip>
          <a:tile tx="0" ty="0" sx="100000" sy="100000" flip="none" algn="tl"/>
        </a:blipFill>
        <a:blipFill rotWithShape="1">
          <a:blip xmlns:r="http://schemas.openxmlformats.org/officeDocument/2006/relationships" r:embed="rId2">
            <a:duotone>
              <a:schemeClr val="phClr">
                <a:satMod val="135000"/>
                <a:lumMod val="80000"/>
              </a:schemeClr>
              <a:schemeClr val="phClr">
                <a:satMod val="250000"/>
                <a:lumMod val="150000"/>
              </a:schemeClr>
            </a:duotone>
          </a:blip>
          <a:stretch/>
        </a:blipFill>
      </a:fillStyleLst>
      <a:lnStyleLst>
        <a:ln w="12700" cap="flat" cmpd="sng" algn="ctr">
          <a:solidFill>
            <a:schemeClr val="phClr">
              <a:shade val="95000"/>
              <a:satMod val="105000"/>
            </a:schemeClr>
          </a:solidFill>
          <a:prstDash val="solid"/>
        </a:ln>
        <a:ln w="31750" cap="flat" cmpd="sng" algn="ctr">
          <a:solidFill>
            <a:schemeClr val="phClr">
              <a:shade val="90000"/>
            </a:schemeClr>
          </a:solidFill>
          <a:prstDash val="solid"/>
        </a:ln>
        <a:ln w="44450" cap="flat" cmpd="sng" algn="ctr">
          <a:solidFill>
            <a:schemeClr val="phClr">
              <a:shade val="85000"/>
            </a:schemeClr>
          </a:solidFill>
          <a:prstDash val="solid"/>
        </a:ln>
      </a:lnStyleLst>
      <a:effectStyleLst>
        <a:effectStyle>
          <a:effectLst/>
        </a:effectStyle>
        <a:effectStyle>
          <a:effectLst>
            <a:outerShdw blurRad="63500" sx="101000" sy="101000" algn="ctr" rotWithShape="0">
              <a:srgbClr val="000000">
                <a:alpha val="40000"/>
              </a:srgbClr>
            </a:outerShdw>
          </a:effectLst>
          <a:scene3d>
            <a:camera prst="perspectiveFront" fov="3000000"/>
            <a:lightRig rig="threePt" dir="tl"/>
          </a:scene3d>
          <a:sp3d>
            <a:bevelT w="0" h="0"/>
          </a:sp3d>
        </a:effectStyle>
        <a:effectStyle>
          <a:effectLst>
            <a:innerShdw blurRad="190500">
              <a:srgbClr val="000000">
                <a:alpha val="50000"/>
              </a:srgbClr>
            </a:innerShdw>
          </a:effectLst>
          <a:scene3d>
            <a:camera prst="perspectiveFront" fov="4800000"/>
            <a:lightRig rig="twoPt" dir="t">
              <a:rot lat="0" lon="0" rev="4800000"/>
            </a:lightRig>
          </a:scene3d>
          <a:sp3d>
            <a:bevelT w="0" h="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blipFill rotWithShape="1">
          <a:blip xmlns:r="http://schemas.openxmlformats.org/officeDocument/2006/relationships" r:embed="rId3">
            <a:duotone>
              <a:schemeClr val="phClr">
                <a:satMod val="150000"/>
                <a:lumMod val="50000"/>
              </a:schemeClr>
              <a:schemeClr val="phClr">
                <a:satMod val="400000"/>
                <a:lumMod val="160000"/>
              </a:schemeClr>
            </a:duotone>
          </a:blip>
          <a:stretch/>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Capital.thmx</Template>
  <TotalTime>475</TotalTime>
  <Words>889</Words>
  <Application>Microsoft Office PowerPoint</Application>
  <PresentationFormat>On-screen Show (4:3)</PresentationFormat>
  <Paragraphs>72</Paragraphs>
  <Slides>14</Slides>
  <Notes>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14</vt:i4>
      </vt:variant>
    </vt:vector>
  </HeadingPairs>
  <TitlesOfParts>
    <vt:vector size="19" baseType="lpstr">
      <vt:lpstr>Arial</vt:lpstr>
      <vt:lpstr>Brush Script MT</vt:lpstr>
      <vt:lpstr>Calibri</vt:lpstr>
      <vt:lpstr>Calisto MT</vt:lpstr>
      <vt:lpstr>Capital</vt:lpstr>
      <vt:lpstr>Democracy Matters</vt:lpstr>
      <vt:lpstr>PSA</vt:lpstr>
      <vt:lpstr>About LWVA/CoA Civics Scholarship Program</vt:lpstr>
      <vt:lpstr>Selection Process</vt:lpstr>
      <vt:lpstr>Judging Criteria</vt:lpstr>
      <vt:lpstr>Sample Ballot</vt:lpstr>
      <vt:lpstr>Fundraising Options</vt:lpstr>
      <vt:lpstr>Civics Challenge </vt:lpstr>
      <vt:lpstr>Mission</vt:lpstr>
      <vt:lpstr>Target Audience</vt:lpstr>
      <vt:lpstr>Why Now? </vt:lpstr>
      <vt:lpstr>Game Design</vt:lpstr>
      <vt:lpstr>Promotion </vt:lpstr>
      <vt:lpstr>Wrap Up</vt:lpstr>
    </vt:vector>
  </TitlesOfParts>
  <Company>SU</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Civics Challenge</dc:title>
  <dc:creator>Teasha Gable</dc:creator>
  <cp:lastModifiedBy>Sharon Stone</cp:lastModifiedBy>
  <cp:revision>14</cp:revision>
  <dcterms:created xsi:type="dcterms:W3CDTF">2019-05-28T14:32:09Z</dcterms:created>
  <dcterms:modified xsi:type="dcterms:W3CDTF">2019-06-05T21:32:52Z</dcterms:modified>
</cp:coreProperties>
</file>