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4"/>
  </p:notesMasterIdLst>
  <p:sldIdLst>
    <p:sldId id="256" r:id="rId2"/>
    <p:sldId id="259" r:id="rId3"/>
    <p:sldId id="258" r:id="rId4"/>
    <p:sldId id="261" r:id="rId5"/>
    <p:sldId id="262" r:id="rId6"/>
    <p:sldId id="264" r:id="rId7"/>
    <p:sldId id="263" r:id="rId8"/>
    <p:sldId id="257" r:id="rId9"/>
    <p:sldId id="265" r:id="rId10"/>
    <p:sldId id="266" r:id="rId11"/>
    <p:sldId id="267" r:id="rId12"/>
    <p:sldId id="268" r:id="rId1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5027" autoAdjust="0"/>
  </p:normalViewPr>
  <p:slideViewPr>
    <p:cSldViewPr>
      <p:cViewPr varScale="1">
        <p:scale>
          <a:sx n="109" d="100"/>
          <a:sy n="109" d="100"/>
        </p:scale>
        <p:origin x="168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C5DE818-69F8-404A-A91F-CD9493F9F735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8E3BD6E-68A0-4774-9FA5-A726D11B0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140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3BD6E-68A0-4774-9FA5-A726D11B05B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5781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3BD6E-68A0-4774-9FA5-A726D11B05B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8183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3BD6E-68A0-4774-9FA5-A726D11B05B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5213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3BD6E-68A0-4774-9FA5-A726D11B05B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645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3BD6E-68A0-4774-9FA5-A726D11B05B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9031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3BD6E-68A0-4774-9FA5-A726D11B05B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274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3BD6E-68A0-4774-9FA5-A726D11B05B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817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3BD6E-68A0-4774-9FA5-A726D11B05B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625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3BD6E-68A0-4774-9FA5-A726D11B05B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1732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3BD6E-68A0-4774-9FA5-A726D11B05B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8617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3BD6E-68A0-4774-9FA5-A726D11B05B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787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3BD6E-68A0-4774-9FA5-A726D11B05B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93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32F9D-6077-4639-9651-009BBE8849F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0D5FB-A18E-4EFD-B1E3-589A3E138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380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32F9D-6077-4639-9651-009BBE8849F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0D5FB-A18E-4EFD-B1E3-589A3E138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13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32F9D-6077-4639-9651-009BBE8849F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0D5FB-A18E-4EFD-B1E3-589A3E138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56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32F9D-6077-4639-9651-009BBE8849F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0D5FB-A18E-4EFD-B1E3-589A3E138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353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32F9D-6077-4639-9651-009BBE8849F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0D5FB-A18E-4EFD-B1E3-589A3E138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733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32F9D-6077-4639-9651-009BBE8849F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0D5FB-A18E-4EFD-B1E3-589A3E138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665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32F9D-6077-4639-9651-009BBE8849F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0D5FB-A18E-4EFD-B1E3-589A3E138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915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32F9D-6077-4639-9651-009BBE8849F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0D5FB-A18E-4EFD-B1E3-589A3E138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481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32F9D-6077-4639-9651-009BBE8849F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0D5FB-A18E-4EFD-B1E3-589A3E138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83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32F9D-6077-4639-9651-009BBE8849F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0D5FB-A18E-4EFD-B1E3-589A3E138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570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32F9D-6077-4639-9651-009BBE8849F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0D5FB-A18E-4EFD-B1E3-589A3E138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80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332F9D-6077-4639-9651-009BBE8849F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C0D5FB-A18E-4EFD-B1E3-589A3E138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099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Redistricting Reform</a:t>
            </a:r>
          </a:p>
          <a:p>
            <a:r>
              <a:rPr lang="en-US" dirty="0" smtClean="0"/>
              <a:t>Turning Adversity into Activism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05000"/>
            <a:ext cx="7499013" cy="142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44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14" y="499364"/>
            <a:ext cx="8421541" cy="1600236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614" y="2416329"/>
            <a:ext cx="2004060" cy="224082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030" y="4808356"/>
            <a:ext cx="2743200" cy="156754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524125"/>
            <a:ext cx="1828800" cy="18288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458" y="3048000"/>
            <a:ext cx="1978572" cy="147826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7" t="11854" r="54529" b="80021"/>
          <a:stretch/>
        </p:blipFill>
        <p:spPr bwMode="auto">
          <a:xfrm>
            <a:off x="3886200" y="1608401"/>
            <a:ext cx="4958255" cy="90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44" y="5054393"/>
            <a:ext cx="3810000" cy="107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41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Election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Measure G – the League Backed Ordinance to create an truly Independent 11 member Redistricting Commission</a:t>
            </a:r>
          </a:p>
          <a:p>
            <a:pPr lvl="1"/>
            <a:r>
              <a:rPr lang="en-US" dirty="0" smtClean="0"/>
              <a:t>Yes   53.58%</a:t>
            </a:r>
          </a:p>
          <a:p>
            <a:pPr lvl="1"/>
            <a:r>
              <a:rPr lang="en-US" dirty="0" smtClean="0"/>
              <a:t>No    46.42%</a:t>
            </a:r>
          </a:p>
          <a:p>
            <a:pPr marL="57150" indent="0">
              <a:buNone/>
            </a:pPr>
            <a:r>
              <a:rPr lang="en-US" dirty="0" smtClean="0"/>
              <a:t>Measure H – Special Interest Initiative</a:t>
            </a:r>
          </a:p>
          <a:p>
            <a:pPr lvl="1"/>
            <a:r>
              <a:rPr lang="en-US" dirty="0" smtClean="0"/>
              <a:t>No    66.94%</a:t>
            </a:r>
          </a:p>
          <a:p>
            <a:pPr lvl="1"/>
            <a:r>
              <a:rPr lang="en-US" dirty="0" smtClean="0"/>
              <a:t>Yes    33.06%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0339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 txBox="1">
            <a:spLocks/>
          </p:cNvSpPr>
          <p:nvPr/>
        </p:nvSpPr>
        <p:spPr>
          <a:xfrm>
            <a:off x="1845389" y="1531495"/>
            <a:ext cx="5486400" cy="4114800"/>
          </a:xfrm>
          <a:prstGeom prst="rect">
            <a:avLst/>
          </a:prstGeom>
        </p:spPr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389" y="1295400"/>
            <a:ext cx="5373624" cy="102108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827" y="5105400"/>
            <a:ext cx="2171700" cy="533400"/>
          </a:xfrm>
          <a:prstGeom prst="rect">
            <a:avLst/>
          </a:prstGeom>
        </p:spPr>
      </p:pic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17401" y="2667000"/>
            <a:ext cx="8229600" cy="1143000"/>
          </a:xfrm>
        </p:spPr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02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54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Special Interest </a:t>
            </a:r>
            <a:br>
              <a:rPr lang="en-US" dirty="0" smtClean="0"/>
            </a:br>
            <a:r>
              <a:rPr lang="en-US" dirty="0" smtClean="0"/>
              <a:t>Redistricting Initiative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153400" cy="4734098"/>
          </a:xfrm>
        </p:spPr>
        <p:txBody>
          <a:bodyPr>
            <a:normAutofit/>
          </a:bodyPr>
          <a:lstStyle/>
          <a:p>
            <a:r>
              <a:rPr lang="en-US" dirty="0" smtClean="0"/>
              <a:t>June 2018 notice given that a stealth initiative qualified for Ballot to change redistricting in Santa Barbara County.</a:t>
            </a:r>
          </a:p>
          <a:p>
            <a:r>
              <a:rPr lang="en-US" dirty="0" smtClean="0"/>
              <a:t>Sponsored by “Reason in Government” </a:t>
            </a:r>
          </a:p>
          <a:p>
            <a:r>
              <a:rPr lang="en-US" dirty="0" smtClean="0"/>
              <a:t>Funded by: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Oil Companies and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Real Estate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Development Interests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0" t="8092" b="10058"/>
          <a:stretch/>
        </p:blipFill>
        <p:spPr bwMode="auto">
          <a:xfrm>
            <a:off x="5120640" y="3733800"/>
            <a:ext cx="3791002" cy="2676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791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486400"/>
            <a:ext cx="7620000" cy="56673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League Co-President Lindsey Baker addressing the Board of Supervisors regarding concerns about the Proposed Ballot Initiative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762000"/>
            <a:ext cx="7633934" cy="4294088"/>
          </a:xfrm>
        </p:spPr>
      </p:pic>
    </p:spTree>
    <p:extLst>
      <p:ext uri="{BB962C8B-B14F-4D97-AF65-F5344CB8AC3E}">
        <p14:creationId xmlns:p14="http://schemas.microsoft.com/office/powerpoint/2010/main" val="429465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00200"/>
            <a:ext cx="7919361" cy="19451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806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October November 2018 CV.pdf - Adobe Acrobat Pro"/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1" t="17636" r="23689" b="1622"/>
          <a:stretch/>
        </p:blipFill>
        <p:spPr>
          <a:xfrm>
            <a:off x="1371601" y="163969"/>
            <a:ext cx="7126304" cy="6160631"/>
          </a:xfrm>
        </p:spPr>
      </p:pic>
      <p:sp>
        <p:nvSpPr>
          <p:cNvPr id="6" name="Oval 5"/>
          <p:cNvSpPr/>
          <p:nvPr/>
        </p:nvSpPr>
        <p:spPr>
          <a:xfrm>
            <a:off x="381000" y="4114800"/>
            <a:ext cx="8305800" cy="18288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03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September 2018 CV.pdf - Adobe Acrobat Pro"/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43" t="18812" r="27191" b="3410"/>
          <a:stretch/>
        </p:blipFill>
        <p:spPr>
          <a:xfrm>
            <a:off x="1371600" y="152400"/>
            <a:ext cx="6508930" cy="6213071"/>
          </a:xfrm>
        </p:spPr>
      </p:pic>
      <p:sp>
        <p:nvSpPr>
          <p:cNvPr id="7" name="Oval 6"/>
          <p:cNvSpPr/>
          <p:nvPr/>
        </p:nvSpPr>
        <p:spPr>
          <a:xfrm>
            <a:off x="304800" y="4038600"/>
            <a:ext cx="7924800" cy="2057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24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September 2018 CV.pdf - Adobe Acrobat Pro"/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1" t="15849" r="17222" b="49040"/>
          <a:stretch/>
        </p:blipFill>
        <p:spPr>
          <a:xfrm>
            <a:off x="1224815" y="3810000"/>
            <a:ext cx="6699985" cy="2022764"/>
          </a:xfr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097" b="22996"/>
          <a:stretch/>
        </p:blipFill>
        <p:spPr>
          <a:xfrm>
            <a:off x="1143000" y="-304800"/>
            <a:ext cx="6858000" cy="390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81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36" y="152400"/>
            <a:ext cx="8603727" cy="5732855"/>
          </a:xfrm>
        </p:spPr>
      </p:pic>
      <p:sp>
        <p:nvSpPr>
          <p:cNvPr id="6" name="Rectangle 5"/>
          <p:cNvSpPr/>
          <p:nvPr/>
        </p:nvSpPr>
        <p:spPr>
          <a:xfrm>
            <a:off x="304800" y="593467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https://worldbusiness.org/watch-santa-barbaras-redistricting-future-a-debate-on-measures-g-h/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07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6" t="5130" r="3089" b="3683"/>
          <a:stretch/>
        </p:blipFill>
        <p:spPr>
          <a:xfrm>
            <a:off x="685800" y="990600"/>
            <a:ext cx="4414837" cy="3386138"/>
          </a:xfr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3213180"/>
            <a:ext cx="3429798" cy="285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93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</TotalTime>
  <Words>118</Words>
  <Application>Microsoft Office PowerPoint</Application>
  <PresentationFormat>On-screen Show (4:3)</PresentationFormat>
  <Paragraphs>31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PowerPoint Presentation</vt:lpstr>
      <vt:lpstr>Special Interest  Redistricting Initiative </vt:lpstr>
      <vt:lpstr>League Co-President Lindsey Baker addressing the Board of Supervisors regarding concerns about the Proposed Ballot Initiative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Election Results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Rose</dc:creator>
  <cp:lastModifiedBy>Sharon Stone</cp:lastModifiedBy>
  <cp:revision>22</cp:revision>
  <cp:lastPrinted>2019-05-26T20:57:10Z</cp:lastPrinted>
  <dcterms:created xsi:type="dcterms:W3CDTF">2019-05-25T22:51:51Z</dcterms:created>
  <dcterms:modified xsi:type="dcterms:W3CDTF">2019-06-05T21:36:25Z</dcterms:modified>
</cp:coreProperties>
</file>